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74" r:id="rId2"/>
  </p:sldMasterIdLst>
  <p:notesMasterIdLst>
    <p:notesMasterId r:id="rId15"/>
  </p:notesMasterIdLst>
  <p:sldIdLst>
    <p:sldId id="256" r:id="rId3"/>
    <p:sldId id="338" r:id="rId4"/>
    <p:sldId id="404" r:id="rId5"/>
    <p:sldId id="405" r:id="rId6"/>
    <p:sldId id="406" r:id="rId7"/>
    <p:sldId id="407" r:id="rId8"/>
    <p:sldId id="409" r:id="rId9"/>
    <p:sldId id="408" r:id="rId10"/>
    <p:sldId id="410" r:id="rId11"/>
    <p:sldId id="411" r:id="rId12"/>
    <p:sldId id="412" r:id="rId13"/>
    <p:sldId id="327" r:id="rId14"/>
  </p:sldIdLst>
  <p:sldSz cx="12192000" cy="6858000"/>
  <p:notesSz cx="6797675" cy="992663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E3FDE45-AF77-4B5C-9715-49D594BDF05E}" styleName="Estilo Claro 1 - Ênfas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Estilo Claro 1 - Ênfas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Ênfas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Estilo Claro 1 - Ênfas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EB344D84-9AFB-497E-A393-DC336BA19D2E}" styleName="Estilo Médio 3 - Ênfase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Estilo Médio 3 - Ênfase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799B23B-EC83-4686-B30A-512413B5E67A}" styleName="Estilo Claro 3 - Ênfas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6"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r>
              <a:rPr lang="pt-BR" sz="4400" b="0" strike="noStrike" spc="-1">
                <a:solidFill>
                  <a:srgbClr val="000000"/>
                </a:solidFill>
                <a:latin typeface="Arial"/>
              </a:rPr>
              <a:t>Clique para mover o slide</a:t>
            </a:r>
          </a:p>
        </p:txBody>
      </p:sp>
      <p:sp>
        <p:nvSpPr>
          <p:cNvPr id="127" name="PlaceHolder 2"/>
          <p:cNvSpPr>
            <a:spLocks noGrp="1"/>
          </p:cNvSpPr>
          <p:nvPr>
            <p:ph type="body"/>
          </p:nvPr>
        </p:nvSpPr>
        <p:spPr>
          <a:xfrm>
            <a:off x="756000" y="5078520"/>
            <a:ext cx="6047640" cy="4811040"/>
          </a:xfrm>
          <a:prstGeom prst="rect">
            <a:avLst/>
          </a:prstGeom>
        </p:spPr>
        <p:txBody>
          <a:bodyPr lIns="0" tIns="0" rIns="0" bIns="0">
            <a:noAutofit/>
          </a:bodyPr>
          <a:lstStyle/>
          <a:p>
            <a:r>
              <a:rPr lang="pt-BR" sz="2000" b="0" strike="noStrike" spc="-1">
                <a:latin typeface="Arial"/>
              </a:rPr>
              <a:t>Clique para editar o formato de notas</a:t>
            </a:r>
          </a:p>
        </p:txBody>
      </p:sp>
      <p:sp>
        <p:nvSpPr>
          <p:cNvPr id="128" name="PlaceHolder 3"/>
          <p:cNvSpPr>
            <a:spLocks noGrp="1"/>
          </p:cNvSpPr>
          <p:nvPr>
            <p:ph type="hdr"/>
          </p:nvPr>
        </p:nvSpPr>
        <p:spPr>
          <a:xfrm>
            <a:off x="0" y="0"/>
            <a:ext cx="3280680" cy="534240"/>
          </a:xfrm>
          <a:prstGeom prst="rect">
            <a:avLst/>
          </a:prstGeom>
        </p:spPr>
        <p:txBody>
          <a:bodyPr lIns="0" tIns="0" rIns="0" bIns="0">
            <a:noAutofit/>
          </a:bodyPr>
          <a:lstStyle/>
          <a:p>
            <a:r>
              <a:rPr lang="pt-BR" sz="1400" b="0" strike="noStrike" spc="-1">
                <a:latin typeface="Times New Roman"/>
              </a:rPr>
              <a:t>&lt;cabeçalho&gt;</a:t>
            </a:r>
          </a:p>
        </p:txBody>
      </p:sp>
      <p:sp>
        <p:nvSpPr>
          <p:cNvPr id="129"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pt-BR" sz="1400" b="0" strike="noStrike" spc="-1">
                <a:latin typeface="Times New Roman"/>
              </a:rPr>
              <a:t>&lt;data/hora&gt;</a:t>
            </a:r>
          </a:p>
        </p:txBody>
      </p:sp>
      <p:sp>
        <p:nvSpPr>
          <p:cNvPr id="130" name="PlaceHolder 5"/>
          <p:cNvSpPr>
            <a:spLocks noGrp="1"/>
          </p:cNvSpPr>
          <p:nvPr>
            <p:ph type="ftr"/>
          </p:nvPr>
        </p:nvSpPr>
        <p:spPr>
          <a:xfrm>
            <a:off x="0" y="10157400"/>
            <a:ext cx="3280680" cy="534240"/>
          </a:xfrm>
          <a:prstGeom prst="rect">
            <a:avLst/>
          </a:prstGeom>
        </p:spPr>
        <p:txBody>
          <a:bodyPr lIns="0" tIns="0" rIns="0" bIns="0" anchor="b">
            <a:noAutofit/>
          </a:bodyPr>
          <a:lstStyle/>
          <a:p>
            <a:r>
              <a:rPr lang="pt-BR" sz="1400" b="0" strike="noStrike" spc="-1">
                <a:latin typeface="Times New Roman"/>
              </a:rPr>
              <a:t>&lt;rodapé&gt;</a:t>
            </a:r>
          </a:p>
        </p:txBody>
      </p:sp>
      <p:sp>
        <p:nvSpPr>
          <p:cNvPr id="131"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3C23A32E-AC4E-413E-B82A-60BB4F03DBFF}" type="slidenum">
              <a:rPr lang="pt-BR" sz="1400" b="0" strike="noStrike" spc="-1">
                <a:latin typeface="Times New Roman"/>
              </a:rPr>
              <a:t>‹nº›</a:t>
            </a:fld>
            <a:endParaRPr lang="pt-BR" sz="1400" b="0" strike="noStrike" spc="-1">
              <a:latin typeface="Times New Roman"/>
            </a:endParaRPr>
          </a:p>
        </p:txBody>
      </p:sp>
    </p:spTree>
    <p:extLst>
      <p:ext uri="{BB962C8B-B14F-4D97-AF65-F5344CB8AC3E}">
        <p14:creationId xmlns:p14="http://schemas.microsoft.com/office/powerpoint/2010/main" val="2117353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 name="PlaceHolder 1"/>
          <p:cNvSpPr>
            <a:spLocks noGrp="1" noRot="1" noChangeAspect="1"/>
          </p:cNvSpPr>
          <p:nvPr>
            <p:ph type="sldImg"/>
          </p:nvPr>
        </p:nvSpPr>
        <p:spPr>
          <a:xfrm>
            <a:off x="90488" y="744538"/>
            <a:ext cx="6616700" cy="3722687"/>
          </a:xfrm>
          <a:prstGeom prst="rect">
            <a:avLst/>
          </a:prstGeom>
        </p:spPr>
      </p:sp>
      <p:sp>
        <p:nvSpPr>
          <p:cNvPr id="558" name="PlaceHolder 2"/>
          <p:cNvSpPr>
            <a:spLocks noGrp="1"/>
          </p:cNvSpPr>
          <p:nvPr>
            <p:ph type="body"/>
          </p:nvPr>
        </p:nvSpPr>
        <p:spPr>
          <a:xfrm>
            <a:off x="679320" y="4714920"/>
            <a:ext cx="5438520" cy="4466880"/>
          </a:xfrm>
          <a:prstGeom prst="rect">
            <a:avLst/>
          </a:prstGeom>
        </p:spPr>
        <p:txBody>
          <a:bodyPr>
            <a:noAutofit/>
          </a:bodyPr>
          <a:lstStyle/>
          <a:p>
            <a:endParaRPr lang="pt-BR" sz="2000" b="0" strike="noStrike" spc="-1">
              <a:latin typeface="Arial"/>
            </a:endParaRPr>
          </a:p>
        </p:txBody>
      </p:sp>
      <p:sp>
        <p:nvSpPr>
          <p:cNvPr id="559" name="TextShape 3"/>
          <p:cNvSpPr txBox="1"/>
          <p:nvPr/>
        </p:nvSpPr>
        <p:spPr>
          <a:xfrm>
            <a:off x="3849840" y="9428040"/>
            <a:ext cx="2945880" cy="496440"/>
          </a:xfrm>
          <a:prstGeom prst="rect">
            <a:avLst/>
          </a:prstGeom>
          <a:noFill/>
          <a:ln>
            <a:noFill/>
          </a:ln>
        </p:spPr>
        <p:txBody>
          <a:bodyPr anchor="b">
            <a:noAutofit/>
          </a:bodyPr>
          <a:lstStyle/>
          <a:p>
            <a:pPr algn="r">
              <a:lnSpc>
                <a:spcPct val="100000"/>
              </a:lnSpc>
            </a:pPr>
            <a:fld id="{30D117C8-5D91-4296-9796-593C368D33F5}" type="slidenum">
              <a:rPr lang="pt-BR" sz="1200" b="0" strike="noStrike" spc="-1">
                <a:solidFill>
                  <a:srgbClr val="000000"/>
                </a:solidFill>
                <a:latin typeface="+mn-lt"/>
                <a:ea typeface="+mn-ea"/>
              </a:rPr>
              <a:t>1</a:t>
            </a:fld>
            <a:endParaRPr lang="pt-BR" sz="1200" b="0" strike="noStrike" spc="-1">
              <a:latin typeface="Times New Roman"/>
            </a:endParaRPr>
          </a:p>
        </p:txBody>
      </p:sp>
    </p:spTree>
    <p:extLst>
      <p:ext uri="{BB962C8B-B14F-4D97-AF65-F5344CB8AC3E}">
        <p14:creationId xmlns:p14="http://schemas.microsoft.com/office/powerpoint/2010/main" val="2325420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09480" y="908640"/>
            <a:ext cx="10972440" cy="1142640"/>
          </a:xfrm>
          <a:prstGeom prst="rect">
            <a:avLst/>
          </a:prstGeom>
        </p:spPr>
        <p:txBody>
          <a:bodyPr lIns="0" tIns="0" rIns="0" bIns="0" anchor="ctr">
            <a:spAutoFit/>
          </a:bodyPr>
          <a:lstStyle/>
          <a:p>
            <a:endParaRPr lang="pt-BR" sz="4400" b="0" strike="noStrike" spc="-1">
              <a:solidFill>
                <a:srgbClr val="000000"/>
              </a:solidFill>
              <a:latin typeface="Arial"/>
            </a:endParaRPr>
          </a:p>
        </p:txBody>
      </p:sp>
      <p:sp>
        <p:nvSpPr>
          <p:cNvPr id="28" name="PlaceHolder 2"/>
          <p:cNvSpPr>
            <a:spLocks noGrp="1"/>
          </p:cNvSpPr>
          <p:nvPr>
            <p:ph type="body"/>
          </p:nvPr>
        </p:nvSpPr>
        <p:spPr>
          <a:xfrm>
            <a:off x="609480" y="2113560"/>
            <a:ext cx="1097244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29" name="PlaceHolder 3"/>
          <p:cNvSpPr>
            <a:spLocks noGrp="1"/>
          </p:cNvSpPr>
          <p:nvPr>
            <p:ph type="body"/>
          </p:nvPr>
        </p:nvSpPr>
        <p:spPr>
          <a:xfrm>
            <a:off x="609480" y="4425120"/>
            <a:ext cx="10972440" cy="211068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09480" y="908640"/>
            <a:ext cx="10972440" cy="1142640"/>
          </a:xfrm>
          <a:prstGeom prst="rect">
            <a:avLst/>
          </a:prstGeom>
        </p:spPr>
        <p:txBody>
          <a:bodyPr lIns="0" tIns="0" rIns="0" bIns="0" anchor="ctr">
            <a:spAutoFit/>
          </a:bodyPr>
          <a:lstStyle/>
          <a:p>
            <a:endParaRPr lang="pt-BR" sz="4400" b="0" strike="noStrike" spc="-1">
              <a:solidFill>
                <a:srgbClr val="000000"/>
              </a:solidFill>
              <a:latin typeface="Arial"/>
            </a:endParaRPr>
          </a:p>
        </p:txBody>
      </p:sp>
      <p:sp>
        <p:nvSpPr>
          <p:cNvPr id="31" name="PlaceHolder 2"/>
          <p:cNvSpPr>
            <a:spLocks noGrp="1"/>
          </p:cNvSpPr>
          <p:nvPr>
            <p:ph type="body"/>
          </p:nvPr>
        </p:nvSpPr>
        <p:spPr>
          <a:xfrm>
            <a:off x="609480" y="2113560"/>
            <a:ext cx="535428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32" name="PlaceHolder 3"/>
          <p:cNvSpPr>
            <a:spLocks noGrp="1"/>
          </p:cNvSpPr>
          <p:nvPr>
            <p:ph type="body"/>
          </p:nvPr>
        </p:nvSpPr>
        <p:spPr>
          <a:xfrm>
            <a:off x="6231960" y="2113560"/>
            <a:ext cx="535428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33" name="PlaceHolder 4"/>
          <p:cNvSpPr>
            <a:spLocks noGrp="1"/>
          </p:cNvSpPr>
          <p:nvPr>
            <p:ph type="body"/>
          </p:nvPr>
        </p:nvSpPr>
        <p:spPr>
          <a:xfrm>
            <a:off x="609480" y="4425120"/>
            <a:ext cx="535428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34" name="PlaceHolder 5"/>
          <p:cNvSpPr>
            <a:spLocks noGrp="1"/>
          </p:cNvSpPr>
          <p:nvPr>
            <p:ph type="body"/>
          </p:nvPr>
        </p:nvSpPr>
        <p:spPr>
          <a:xfrm>
            <a:off x="6231960" y="4425120"/>
            <a:ext cx="5354280" cy="211068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609480" y="908640"/>
            <a:ext cx="10972440" cy="1142640"/>
          </a:xfrm>
          <a:prstGeom prst="rect">
            <a:avLst/>
          </a:prstGeom>
        </p:spPr>
        <p:txBody>
          <a:bodyPr lIns="0" tIns="0" rIns="0" bIns="0" anchor="ctr">
            <a:spAutoFit/>
          </a:bodyPr>
          <a:lstStyle/>
          <a:p>
            <a:endParaRPr lang="pt-BR" sz="4400" b="0" strike="noStrike" spc="-1">
              <a:solidFill>
                <a:srgbClr val="000000"/>
              </a:solidFill>
              <a:latin typeface="Arial"/>
            </a:endParaRPr>
          </a:p>
        </p:txBody>
      </p:sp>
      <p:sp>
        <p:nvSpPr>
          <p:cNvPr id="36" name="PlaceHolder 2"/>
          <p:cNvSpPr>
            <a:spLocks noGrp="1"/>
          </p:cNvSpPr>
          <p:nvPr>
            <p:ph type="body"/>
          </p:nvPr>
        </p:nvSpPr>
        <p:spPr>
          <a:xfrm>
            <a:off x="609480" y="2113560"/>
            <a:ext cx="353304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37" name="PlaceHolder 3"/>
          <p:cNvSpPr>
            <a:spLocks noGrp="1"/>
          </p:cNvSpPr>
          <p:nvPr>
            <p:ph type="body"/>
          </p:nvPr>
        </p:nvSpPr>
        <p:spPr>
          <a:xfrm>
            <a:off x="4319640" y="2113560"/>
            <a:ext cx="353304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38" name="PlaceHolder 4"/>
          <p:cNvSpPr>
            <a:spLocks noGrp="1"/>
          </p:cNvSpPr>
          <p:nvPr>
            <p:ph type="body"/>
          </p:nvPr>
        </p:nvSpPr>
        <p:spPr>
          <a:xfrm>
            <a:off x="8029800" y="2113560"/>
            <a:ext cx="353304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39" name="PlaceHolder 5"/>
          <p:cNvSpPr>
            <a:spLocks noGrp="1"/>
          </p:cNvSpPr>
          <p:nvPr>
            <p:ph type="body"/>
          </p:nvPr>
        </p:nvSpPr>
        <p:spPr>
          <a:xfrm>
            <a:off x="609480" y="4425120"/>
            <a:ext cx="353304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40" name="PlaceHolder 6"/>
          <p:cNvSpPr>
            <a:spLocks noGrp="1"/>
          </p:cNvSpPr>
          <p:nvPr>
            <p:ph type="body"/>
          </p:nvPr>
        </p:nvSpPr>
        <p:spPr>
          <a:xfrm>
            <a:off x="4319640" y="4425120"/>
            <a:ext cx="353304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41" name="PlaceHolder 7"/>
          <p:cNvSpPr>
            <a:spLocks noGrp="1"/>
          </p:cNvSpPr>
          <p:nvPr>
            <p:ph type="body"/>
          </p:nvPr>
        </p:nvSpPr>
        <p:spPr>
          <a:xfrm>
            <a:off x="8029800" y="4425120"/>
            <a:ext cx="3533040" cy="211068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609480" y="908640"/>
            <a:ext cx="10972440" cy="1142640"/>
          </a:xfrm>
          <a:prstGeom prst="rect">
            <a:avLst/>
          </a:prstGeom>
        </p:spPr>
        <p:txBody>
          <a:bodyPr lIns="0" tIns="0" rIns="0" bIns="0" anchor="ctr">
            <a:spAutoFit/>
          </a:bodyPr>
          <a:lstStyle/>
          <a:p>
            <a:endParaRPr lang="pt-BR" sz="4400" b="0" strike="noStrike" spc="-1">
              <a:solidFill>
                <a:srgbClr val="000000"/>
              </a:solidFill>
              <a:latin typeface="Arial"/>
            </a:endParaRPr>
          </a:p>
        </p:txBody>
      </p:sp>
      <p:sp>
        <p:nvSpPr>
          <p:cNvPr id="91" name="PlaceHolder 2"/>
          <p:cNvSpPr>
            <a:spLocks noGrp="1"/>
          </p:cNvSpPr>
          <p:nvPr>
            <p:ph type="subTitle"/>
          </p:nvPr>
        </p:nvSpPr>
        <p:spPr>
          <a:xfrm>
            <a:off x="609480" y="2113560"/>
            <a:ext cx="10972440" cy="4425120"/>
          </a:xfrm>
          <a:prstGeom prst="rect">
            <a:avLst/>
          </a:prstGeom>
        </p:spPr>
        <p:txBody>
          <a:bodyPr lIns="0" tIns="0" rIns="0" bIns="0" anchor="ctr">
            <a:spAutoFit/>
          </a:bodyPr>
          <a:lstStyle/>
          <a:p>
            <a:pPr algn="ctr"/>
            <a:endParaRPr lang="pt-B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609480" y="908640"/>
            <a:ext cx="10972440" cy="1142640"/>
          </a:xfrm>
          <a:prstGeom prst="rect">
            <a:avLst/>
          </a:prstGeom>
        </p:spPr>
        <p:txBody>
          <a:bodyPr lIns="0" tIns="0" rIns="0" bIns="0" anchor="ctr">
            <a:spAutoFit/>
          </a:bodyPr>
          <a:lstStyle/>
          <a:p>
            <a:endParaRPr lang="pt-BR" sz="4400" b="0" strike="noStrike" spc="-1">
              <a:solidFill>
                <a:srgbClr val="000000"/>
              </a:solidFill>
              <a:latin typeface="Arial"/>
            </a:endParaRPr>
          </a:p>
        </p:txBody>
      </p:sp>
      <p:sp>
        <p:nvSpPr>
          <p:cNvPr id="93" name="PlaceHolder 2"/>
          <p:cNvSpPr>
            <a:spLocks noGrp="1"/>
          </p:cNvSpPr>
          <p:nvPr>
            <p:ph type="body"/>
          </p:nvPr>
        </p:nvSpPr>
        <p:spPr>
          <a:xfrm>
            <a:off x="609480" y="2113560"/>
            <a:ext cx="10972440" cy="442512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609480" y="908640"/>
            <a:ext cx="10972440" cy="1142640"/>
          </a:xfrm>
          <a:prstGeom prst="rect">
            <a:avLst/>
          </a:prstGeom>
        </p:spPr>
        <p:txBody>
          <a:bodyPr lIns="0" tIns="0" rIns="0" bIns="0" anchor="ctr">
            <a:spAutoFit/>
          </a:bodyPr>
          <a:lstStyle/>
          <a:p>
            <a:endParaRPr lang="pt-BR" sz="4400" b="0" strike="noStrike" spc="-1">
              <a:solidFill>
                <a:srgbClr val="000000"/>
              </a:solidFill>
              <a:latin typeface="Arial"/>
            </a:endParaRPr>
          </a:p>
        </p:txBody>
      </p:sp>
      <p:sp>
        <p:nvSpPr>
          <p:cNvPr id="95" name="PlaceHolder 2"/>
          <p:cNvSpPr>
            <a:spLocks noGrp="1"/>
          </p:cNvSpPr>
          <p:nvPr>
            <p:ph type="body"/>
          </p:nvPr>
        </p:nvSpPr>
        <p:spPr>
          <a:xfrm>
            <a:off x="609480" y="2113560"/>
            <a:ext cx="5354280" cy="442512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96" name="PlaceHolder 3"/>
          <p:cNvSpPr>
            <a:spLocks noGrp="1"/>
          </p:cNvSpPr>
          <p:nvPr>
            <p:ph type="body"/>
          </p:nvPr>
        </p:nvSpPr>
        <p:spPr>
          <a:xfrm>
            <a:off x="6231960" y="2113560"/>
            <a:ext cx="5354280" cy="442512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609480" y="908640"/>
            <a:ext cx="10972440" cy="1142640"/>
          </a:xfrm>
          <a:prstGeom prst="rect">
            <a:avLst/>
          </a:prstGeom>
        </p:spPr>
        <p:txBody>
          <a:bodyPr lIns="0" tIns="0" rIns="0" bIns="0" anchor="ctr">
            <a:spAutoFit/>
          </a:bodyPr>
          <a:lstStyle/>
          <a:p>
            <a:endParaRPr lang="pt-BR" sz="44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609480" y="908640"/>
            <a:ext cx="10972440" cy="5297760"/>
          </a:xfrm>
          <a:prstGeom prst="rect">
            <a:avLst/>
          </a:prstGeom>
        </p:spPr>
        <p:txBody>
          <a:bodyPr lIns="0" tIns="0" rIns="0" bIns="0" anchor="ctr">
            <a:spAutoFit/>
          </a:bodyPr>
          <a:lstStyle/>
          <a:p>
            <a:pPr algn="ctr"/>
            <a:endParaRPr lang="pt-BR"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609480" y="908640"/>
            <a:ext cx="10972440" cy="1142640"/>
          </a:xfrm>
          <a:prstGeom prst="rect">
            <a:avLst/>
          </a:prstGeom>
        </p:spPr>
        <p:txBody>
          <a:bodyPr lIns="0" tIns="0" rIns="0" bIns="0" anchor="ctr">
            <a:spAutoFit/>
          </a:bodyPr>
          <a:lstStyle/>
          <a:p>
            <a:endParaRPr lang="pt-BR" sz="4400" b="0" strike="noStrike" spc="-1">
              <a:solidFill>
                <a:srgbClr val="000000"/>
              </a:solidFill>
              <a:latin typeface="Arial"/>
            </a:endParaRPr>
          </a:p>
        </p:txBody>
      </p:sp>
      <p:sp>
        <p:nvSpPr>
          <p:cNvPr id="100" name="PlaceHolder 2"/>
          <p:cNvSpPr>
            <a:spLocks noGrp="1"/>
          </p:cNvSpPr>
          <p:nvPr>
            <p:ph type="body"/>
          </p:nvPr>
        </p:nvSpPr>
        <p:spPr>
          <a:xfrm>
            <a:off x="609480" y="2113560"/>
            <a:ext cx="535428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01" name="PlaceHolder 3"/>
          <p:cNvSpPr>
            <a:spLocks noGrp="1"/>
          </p:cNvSpPr>
          <p:nvPr>
            <p:ph type="body"/>
          </p:nvPr>
        </p:nvSpPr>
        <p:spPr>
          <a:xfrm>
            <a:off x="6231960" y="2113560"/>
            <a:ext cx="5354280" cy="442512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02" name="PlaceHolder 4"/>
          <p:cNvSpPr>
            <a:spLocks noGrp="1"/>
          </p:cNvSpPr>
          <p:nvPr>
            <p:ph type="body"/>
          </p:nvPr>
        </p:nvSpPr>
        <p:spPr>
          <a:xfrm>
            <a:off x="609480" y="4425120"/>
            <a:ext cx="5354280" cy="211068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908640"/>
            <a:ext cx="10972440" cy="1142640"/>
          </a:xfrm>
          <a:prstGeom prst="rect">
            <a:avLst/>
          </a:prstGeom>
        </p:spPr>
        <p:txBody>
          <a:bodyPr lIns="0" tIns="0" rIns="0" bIns="0" anchor="ctr">
            <a:spAutoFit/>
          </a:bodyPr>
          <a:lstStyle/>
          <a:p>
            <a:endParaRPr lang="pt-BR" sz="4400" b="0" strike="noStrike" spc="-1">
              <a:solidFill>
                <a:srgbClr val="000000"/>
              </a:solidFill>
              <a:latin typeface="Arial"/>
            </a:endParaRPr>
          </a:p>
        </p:txBody>
      </p:sp>
      <p:sp>
        <p:nvSpPr>
          <p:cNvPr id="7" name="PlaceHolder 2"/>
          <p:cNvSpPr>
            <a:spLocks noGrp="1"/>
          </p:cNvSpPr>
          <p:nvPr>
            <p:ph type="subTitle"/>
          </p:nvPr>
        </p:nvSpPr>
        <p:spPr>
          <a:xfrm>
            <a:off x="609480" y="2113560"/>
            <a:ext cx="10972440" cy="4425120"/>
          </a:xfrm>
          <a:prstGeom prst="rect">
            <a:avLst/>
          </a:prstGeom>
        </p:spPr>
        <p:txBody>
          <a:bodyPr lIns="0" tIns="0" rIns="0" bIns="0" anchor="ctr">
            <a:spAutoFit/>
          </a:bodyPr>
          <a:lstStyle/>
          <a:p>
            <a:pPr algn="ctr"/>
            <a:endParaRPr lang="pt-B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609480" y="908640"/>
            <a:ext cx="10972440" cy="1142640"/>
          </a:xfrm>
          <a:prstGeom prst="rect">
            <a:avLst/>
          </a:prstGeom>
        </p:spPr>
        <p:txBody>
          <a:bodyPr lIns="0" tIns="0" rIns="0" bIns="0" anchor="ctr">
            <a:spAutoFit/>
          </a:bodyPr>
          <a:lstStyle/>
          <a:p>
            <a:endParaRPr lang="pt-BR" sz="4400" b="0" strike="noStrike" spc="-1">
              <a:solidFill>
                <a:srgbClr val="000000"/>
              </a:solidFill>
              <a:latin typeface="Arial"/>
            </a:endParaRPr>
          </a:p>
        </p:txBody>
      </p:sp>
      <p:sp>
        <p:nvSpPr>
          <p:cNvPr id="104" name="PlaceHolder 2"/>
          <p:cNvSpPr>
            <a:spLocks noGrp="1"/>
          </p:cNvSpPr>
          <p:nvPr>
            <p:ph type="body"/>
          </p:nvPr>
        </p:nvSpPr>
        <p:spPr>
          <a:xfrm>
            <a:off x="609480" y="2113560"/>
            <a:ext cx="5354280" cy="442512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05" name="PlaceHolder 3"/>
          <p:cNvSpPr>
            <a:spLocks noGrp="1"/>
          </p:cNvSpPr>
          <p:nvPr>
            <p:ph type="body"/>
          </p:nvPr>
        </p:nvSpPr>
        <p:spPr>
          <a:xfrm>
            <a:off x="6231960" y="2113560"/>
            <a:ext cx="535428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06" name="PlaceHolder 4"/>
          <p:cNvSpPr>
            <a:spLocks noGrp="1"/>
          </p:cNvSpPr>
          <p:nvPr>
            <p:ph type="body"/>
          </p:nvPr>
        </p:nvSpPr>
        <p:spPr>
          <a:xfrm>
            <a:off x="6231960" y="4425120"/>
            <a:ext cx="5354280" cy="211068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609480" y="908640"/>
            <a:ext cx="10972440" cy="1142640"/>
          </a:xfrm>
          <a:prstGeom prst="rect">
            <a:avLst/>
          </a:prstGeom>
        </p:spPr>
        <p:txBody>
          <a:bodyPr lIns="0" tIns="0" rIns="0" bIns="0" anchor="ctr">
            <a:spAutoFit/>
          </a:bodyPr>
          <a:lstStyle/>
          <a:p>
            <a:endParaRPr lang="pt-BR" sz="4400" b="0" strike="noStrike" spc="-1">
              <a:solidFill>
                <a:srgbClr val="000000"/>
              </a:solidFill>
              <a:latin typeface="Arial"/>
            </a:endParaRPr>
          </a:p>
        </p:txBody>
      </p:sp>
      <p:sp>
        <p:nvSpPr>
          <p:cNvPr id="108" name="PlaceHolder 2"/>
          <p:cNvSpPr>
            <a:spLocks noGrp="1"/>
          </p:cNvSpPr>
          <p:nvPr>
            <p:ph type="body"/>
          </p:nvPr>
        </p:nvSpPr>
        <p:spPr>
          <a:xfrm>
            <a:off x="609480" y="2113560"/>
            <a:ext cx="535428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09" name="PlaceHolder 3"/>
          <p:cNvSpPr>
            <a:spLocks noGrp="1"/>
          </p:cNvSpPr>
          <p:nvPr>
            <p:ph type="body"/>
          </p:nvPr>
        </p:nvSpPr>
        <p:spPr>
          <a:xfrm>
            <a:off x="6231960" y="2113560"/>
            <a:ext cx="535428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10" name="PlaceHolder 4"/>
          <p:cNvSpPr>
            <a:spLocks noGrp="1"/>
          </p:cNvSpPr>
          <p:nvPr>
            <p:ph type="body"/>
          </p:nvPr>
        </p:nvSpPr>
        <p:spPr>
          <a:xfrm>
            <a:off x="609480" y="4425120"/>
            <a:ext cx="10972440" cy="211068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609480" y="908640"/>
            <a:ext cx="10972440" cy="1142640"/>
          </a:xfrm>
          <a:prstGeom prst="rect">
            <a:avLst/>
          </a:prstGeom>
        </p:spPr>
        <p:txBody>
          <a:bodyPr lIns="0" tIns="0" rIns="0" bIns="0" anchor="ctr">
            <a:spAutoFit/>
          </a:bodyPr>
          <a:lstStyle/>
          <a:p>
            <a:endParaRPr lang="pt-BR" sz="4400" b="0" strike="noStrike" spc="-1">
              <a:solidFill>
                <a:srgbClr val="000000"/>
              </a:solidFill>
              <a:latin typeface="Arial"/>
            </a:endParaRPr>
          </a:p>
        </p:txBody>
      </p:sp>
      <p:sp>
        <p:nvSpPr>
          <p:cNvPr id="112" name="PlaceHolder 2"/>
          <p:cNvSpPr>
            <a:spLocks noGrp="1"/>
          </p:cNvSpPr>
          <p:nvPr>
            <p:ph type="body"/>
          </p:nvPr>
        </p:nvSpPr>
        <p:spPr>
          <a:xfrm>
            <a:off x="609480" y="2113560"/>
            <a:ext cx="1097244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13" name="PlaceHolder 3"/>
          <p:cNvSpPr>
            <a:spLocks noGrp="1"/>
          </p:cNvSpPr>
          <p:nvPr>
            <p:ph type="body"/>
          </p:nvPr>
        </p:nvSpPr>
        <p:spPr>
          <a:xfrm>
            <a:off x="609480" y="4425120"/>
            <a:ext cx="10972440" cy="211068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609480" y="908640"/>
            <a:ext cx="10972440" cy="1142640"/>
          </a:xfrm>
          <a:prstGeom prst="rect">
            <a:avLst/>
          </a:prstGeom>
        </p:spPr>
        <p:txBody>
          <a:bodyPr lIns="0" tIns="0" rIns="0" bIns="0" anchor="ctr">
            <a:spAutoFit/>
          </a:bodyPr>
          <a:lstStyle/>
          <a:p>
            <a:endParaRPr lang="pt-BR" sz="4400" b="0" strike="noStrike" spc="-1">
              <a:solidFill>
                <a:srgbClr val="000000"/>
              </a:solidFill>
              <a:latin typeface="Arial"/>
            </a:endParaRPr>
          </a:p>
        </p:txBody>
      </p:sp>
      <p:sp>
        <p:nvSpPr>
          <p:cNvPr id="115" name="PlaceHolder 2"/>
          <p:cNvSpPr>
            <a:spLocks noGrp="1"/>
          </p:cNvSpPr>
          <p:nvPr>
            <p:ph type="body"/>
          </p:nvPr>
        </p:nvSpPr>
        <p:spPr>
          <a:xfrm>
            <a:off x="609480" y="2113560"/>
            <a:ext cx="535428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16" name="PlaceHolder 3"/>
          <p:cNvSpPr>
            <a:spLocks noGrp="1"/>
          </p:cNvSpPr>
          <p:nvPr>
            <p:ph type="body"/>
          </p:nvPr>
        </p:nvSpPr>
        <p:spPr>
          <a:xfrm>
            <a:off x="6231960" y="2113560"/>
            <a:ext cx="535428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17" name="PlaceHolder 4"/>
          <p:cNvSpPr>
            <a:spLocks noGrp="1"/>
          </p:cNvSpPr>
          <p:nvPr>
            <p:ph type="body"/>
          </p:nvPr>
        </p:nvSpPr>
        <p:spPr>
          <a:xfrm>
            <a:off x="609480" y="4425120"/>
            <a:ext cx="535428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18" name="PlaceHolder 5"/>
          <p:cNvSpPr>
            <a:spLocks noGrp="1"/>
          </p:cNvSpPr>
          <p:nvPr>
            <p:ph type="body"/>
          </p:nvPr>
        </p:nvSpPr>
        <p:spPr>
          <a:xfrm>
            <a:off x="6231960" y="4425120"/>
            <a:ext cx="5354280" cy="211068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609480" y="908640"/>
            <a:ext cx="10972440" cy="1142640"/>
          </a:xfrm>
          <a:prstGeom prst="rect">
            <a:avLst/>
          </a:prstGeom>
        </p:spPr>
        <p:txBody>
          <a:bodyPr lIns="0" tIns="0" rIns="0" bIns="0" anchor="ctr">
            <a:spAutoFit/>
          </a:bodyPr>
          <a:lstStyle/>
          <a:p>
            <a:endParaRPr lang="pt-BR" sz="4400" b="0" strike="noStrike" spc="-1">
              <a:solidFill>
                <a:srgbClr val="000000"/>
              </a:solidFill>
              <a:latin typeface="Arial"/>
            </a:endParaRPr>
          </a:p>
        </p:txBody>
      </p:sp>
      <p:sp>
        <p:nvSpPr>
          <p:cNvPr id="120" name="PlaceHolder 2"/>
          <p:cNvSpPr>
            <a:spLocks noGrp="1"/>
          </p:cNvSpPr>
          <p:nvPr>
            <p:ph type="body"/>
          </p:nvPr>
        </p:nvSpPr>
        <p:spPr>
          <a:xfrm>
            <a:off x="609480" y="2113560"/>
            <a:ext cx="353304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21" name="PlaceHolder 3"/>
          <p:cNvSpPr>
            <a:spLocks noGrp="1"/>
          </p:cNvSpPr>
          <p:nvPr>
            <p:ph type="body"/>
          </p:nvPr>
        </p:nvSpPr>
        <p:spPr>
          <a:xfrm>
            <a:off x="4319640" y="2113560"/>
            <a:ext cx="353304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22" name="PlaceHolder 4"/>
          <p:cNvSpPr>
            <a:spLocks noGrp="1"/>
          </p:cNvSpPr>
          <p:nvPr>
            <p:ph type="body"/>
          </p:nvPr>
        </p:nvSpPr>
        <p:spPr>
          <a:xfrm>
            <a:off x="8029800" y="2113560"/>
            <a:ext cx="353304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23" name="PlaceHolder 5"/>
          <p:cNvSpPr>
            <a:spLocks noGrp="1"/>
          </p:cNvSpPr>
          <p:nvPr>
            <p:ph type="body"/>
          </p:nvPr>
        </p:nvSpPr>
        <p:spPr>
          <a:xfrm>
            <a:off x="609480" y="4425120"/>
            <a:ext cx="353304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24" name="PlaceHolder 6"/>
          <p:cNvSpPr>
            <a:spLocks noGrp="1"/>
          </p:cNvSpPr>
          <p:nvPr>
            <p:ph type="body"/>
          </p:nvPr>
        </p:nvSpPr>
        <p:spPr>
          <a:xfrm>
            <a:off x="4319640" y="4425120"/>
            <a:ext cx="353304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25" name="PlaceHolder 7"/>
          <p:cNvSpPr>
            <a:spLocks noGrp="1"/>
          </p:cNvSpPr>
          <p:nvPr>
            <p:ph type="body"/>
          </p:nvPr>
        </p:nvSpPr>
        <p:spPr>
          <a:xfrm>
            <a:off x="8029800" y="4425120"/>
            <a:ext cx="3533040" cy="211068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609480" y="908640"/>
            <a:ext cx="10972440" cy="1142640"/>
          </a:xfrm>
          <a:prstGeom prst="rect">
            <a:avLst/>
          </a:prstGeom>
        </p:spPr>
        <p:txBody>
          <a:bodyPr lIns="0" tIns="0" rIns="0" bIns="0" anchor="ctr">
            <a:spAutoFit/>
          </a:bodyPr>
          <a:lstStyle/>
          <a:p>
            <a:endParaRPr lang="pt-BR" sz="4400" b="0" strike="noStrike" spc="-1">
              <a:solidFill>
                <a:srgbClr val="000000"/>
              </a:solidFill>
              <a:latin typeface="Arial"/>
            </a:endParaRPr>
          </a:p>
        </p:txBody>
      </p:sp>
      <p:sp>
        <p:nvSpPr>
          <p:cNvPr id="9" name="PlaceHolder 2"/>
          <p:cNvSpPr>
            <a:spLocks noGrp="1"/>
          </p:cNvSpPr>
          <p:nvPr>
            <p:ph type="body"/>
          </p:nvPr>
        </p:nvSpPr>
        <p:spPr>
          <a:xfrm>
            <a:off x="609480" y="2113560"/>
            <a:ext cx="10972440" cy="442512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609480" y="908640"/>
            <a:ext cx="10972440" cy="1142640"/>
          </a:xfrm>
          <a:prstGeom prst="rect">
            <a:avLst/>
          </a:prstGeom>
        </p:spPr>
        <p:txBody>
          <a:bodyPr lIns="0" tIns="0" rIns="0" bIns="0" anchor="ctr">
            <a:spAutoFit/>
          </a:bodyPr>
          <a:lstStyle/>
          <a:p>
            <a:endParaRPr lang="pt-BR" sz="4400" b="0" strike="noStrike" spc="-1">
              <a:solidFill>
                <a:srgbClr val="000000"/>
              </a:solidFill>
              <a:latin typeface="Arial"/>
            </a:endParaRPr>
          </a:p>
        </p:txBody>
      </p:sp>
      <p:sp>
        <p:nvSpPr>
          <p:cNvPr id="11" name="PlaceHolder 2"/>
          <p:cNvSpPr>
            <a:spLocks noGrp="1"/>
          </p:cNvSpPr>
          <p:nvPr>
            <p:ph type="body"/>
          </p:nvPr>
        </p:nvSpPr>
        <p:spPr>
          <a:xfrm>
            <a:off x="609480" y="2113560"/>
            <a:ext cx="5354280" cy="442512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2" name="PlaceHolder 3"/>
          <p:cNvSpPr>
            <a:spLocks noGrp="1"/>
          </p:cNvSpPr>
          <p:nvPr>
            <p:ph type="body"/>
          </p:nvPr>
        </p:nvSpPr>
        <p:spPr>
          <a:xfrm>
            <a:off x="6231960" y="2113560"/>
            <a:ext cx="5354280" cy="442512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609480" y="908640"/>
            <a:ext cx="10972440" cy="1142640"/>
          </a:xfrm>
          <a:prstGeom prst="rect">
            <a:avLst/>
          </a:prstGeom>
        </p:spPr>
        <p:txBody>
          <a:bodyPr lIns="0" tIns="0" rIns="0" bIns="0" anchor="ctr">
            <a:spAutoFit/>
          </a:bodyPr>
          <a:lstStyle/>
          <a:p>
            <a:endParaRPr lang="pt-BR" sz="44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609480" y="908640"/>
            <a:ext cx="10972440" cy="5297760"/>
          </a:xfrm>
          <a:prstGeom prst="rect">
            <a:avLst/>
          </a:prstGeom>
        </p:spPr>
        <p:txBody>
          <a:bodyPr lIns="0" tIns="0" rIns="0" bIns="0" anchor="ctr">
            <a:spAutoFit/>
          </a:bodyPr>
          <a:lstStyle/>
          <a:p>
            <a:pPr algn="ctr"/>
            <a:endParaRPr lang="pt-B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908640"/>
            <a:ext cx="10972440" cy="1142640"/>
          </a:xfrm>
          <a:prstGeom prst="rect">
            <a:avLst/>
          </a:prstGeom>
        </p:spPr>
        <p:txBody>
          <a:bodyPr lIns="0" tIns="0" rIns="0" bIns="0" anchor="ctr">
            <a:spAutoFit/>
          </a:bodyPr>
          <a:lstStyle/>
          <a:p>
            <a:endParaRPr lang="pt-BR" sz="4400" b="0" strike="noStrike" spc="-1">
              <a:solidFill>
                <a:srgbClr val="000000"/>
              </a:solidFill>
              <a:latin typeface="Arial"/>
            </a:endParaRPr>
          </a:p>
        </p:txBody>
      </p:sp>
      <p:sp>
        <p:nvSpPr>
          <p:cNvPr id="16" name="PlaceHolder 2"/>
          <p:cNvSpPr>
            <a:spLocks noGrp="1"/>
          </p:cNvSpPr>
          <p:nvPr>
            <p:ph type="body"/>
          </p:nvPr>
        </p:nvSpPr>
        <p:spPr>
          <a:xfrm>
            <a:off x="609480" y="2113560"/>
            <a:ext cx="535428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7" name="PlaceHolder 3"/>
          <p:cNvSpPr>
            <a:spLocks noGrp="1"/>
          </p:cNvSpPr>
          <p:nvPr>
            <p:ph type="body"/>
          </p:nvPr>
        </p:nvSpPr>
        <p:spPr>
          <a:xfrm>
            <a:off x="6231960" y="2113560"/>
            <a:ext cx="5354280" cy="442512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8" name="PlaceHolder 4"/>
          <p:cNvSpPr>
            <a:spLocks noGrp="1"/>
          </p:cNvSpPr>
          <p:nvPr>
            <p:ph type="body"/>
          </p:nvPr>
        </p:nvSpPr>
        <p:spPr>
          <a:xfrm>
            <a:off x="609480" y="4425120"/>
            <a:ext cx="5354280" cy="211068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908640"/>
            <a:ext cx="10972440" cy="1142640"/>
          </a:xfrm>
          <a:prstGeom prst="rect">
            <a:avLst/>
          </a:prstGeom>
        </p:spPr>
        <p:txBody>
          <a:bodyPr lIns="0" tIns="0" rIns="0" bIns="0" anchor="ctr">
            <a:spAutoFit/>
          </a:bodyPr>
          <a:lstStyle/>
          <a:p>
            <a:endParaRPr lang="pt-BR" sz="4400" b="0" strike="noStrike" spc="-1">
              <a:solidFill>
                <a:srgbClr val="000000"/>
              </a:solidFill>
              <a:latin typeface="Arial"/>
            </a:endParaRPr>
          </a:p>
        </p:txBody>
      </p:sp>
      <p:sp>
        <p:nvSpPr>
          <p:cNvPr id="20" name="PlaceHolder 2"/>
          <p:cNvSpPr>
            <a:spLocks noGrp="1"/>
          </p:cNvSpPr>
          <p:nvPr>
            <p:ph type="body"/>
          </p:nvPr>
        </p:nvSpPr>
        <p:spPr>
          <a:xfrm>
            <a:off x="609480" y="2113560"/>
            <a:ext cx="5354280" cy="442512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21" name="PlaceHolder 3"/>
          <p:cNvSpPr>
            <a:spLocks noGrp="1"/>
          </p:cNvSpPr>
          <p:nvPr>
            <p:ph type="body"/>
          </p:nvPr>
        </p:nvSpPr>
        <p:spPr>
          <a:xfrm>
            <a:off x="6231960" y="2113560"/>
            <a:ext cx="535428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22" name="PlaceHolder 4"/>
          <p:cNvSpPr>
            <a:spLocks noGrp="1"/>
          </p:cNvSpPr>
          <p:nvPr>
            <p:ph type="body"/>
          </p:nvPr>
        </p:nvSpPr>
        <p:spPr>
          <a:xfrm>
            <a:off x="6231960" y="4425120"/>
            <a:ext cx="5354280" cy="211068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908640"/>
            <a:ext cx="10972440" cy="1142640"/>
          </a:xfrm>
          <a:prstGeom prst="rect">
            <a:avLst/>
          </a:prstGeom>
        </p:spPr>
        <p:txBody>
          <a:bodyPr lIns="0" tIns="0" rIns="0" bIns="0" anchor="ctr">
            <a:spAutoFit/>
          </a:bodyPr>
          <a:lstStyle/>
          <a:p>
            <a:endParaRPr lang="pt-BR" sz="4400" b="0" strike="noStrike" spc="-1">
              <a:solidFill>
                <a:srgbClr val="000000"/>
              </a:solidFill>
              <a:latin typeface="Arial"/>
            </a:endParaRPr>
          </a:p>
        </p:txBody>
      </p:sp>
      <p:sp>
        <p:nvSpPr>
          <p:cNvPr id="24" name="PlaceHolder 2"/>
          <p:cNvSpPr>
            <a:spLocks noGrp="1"/>
          </p:cNvSpPr>
          <p:nvPr>
            <p:ph type="body"/>
          </p:nvPr>
        </p:nvSpPr>
        <p:spPr>
          <a:xfrm>
            <a:off x="609480" y="2113560"/>
            <a:ext cx="535428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25" name="PlaceHolder 3"/>
          <p:cNvSpPr>
            <a:spLocks noGrp="1"/>
          </p:cNvSpPr>
          <p:nvPr>
            <p:ph type="body"/>
          </p:nvPr>
        </p:nvSpPr>
        <p:spPr>
          <a:xfrm>
            <a:off x="6231960" y="2113560"/>
            <a:ext cx="5354280" cy="211068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26" name="PlaceHolder 4"/>
          <p:cNvSpPr>
            <a:spLocks noGrp="1"/>
          </p:cNvSpPr>
          <p:nvPr>
            <p:ph type="body"/>
          </p:nvPr>
        </p:nvSpPr>
        <p:spPr>
          <a:xfrm>
            <a:off x="609480" y="4425120"/>
            <a:ext cx="10972440" cy="211068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6" name="Imagem 2"/>
          <p:cNvPicPr/>
          <p:nvPr/>
        </p:nvPicPr>
        <p:blipFill>
          <a:blip r:embed="rId14"/>
          <a:stretch/>
        </p:blipFill>
        <p:spPr>
          <a:xfrm>
            <a:off x="12960" y="0"/>
            <a:ext cx="12165480" cy="6857640"/>
          </a:xfrm>
          <a:prstGeom prst="rect">
            <a:avLst/>
          </a:prstGeom>
          <a:ln>
            <a:noFill/>
          </a:ln>
        </p:spPr>
      </p:pic>
      <p:sp>
        <p:nvSpPr>
          <p:cNvPr id="7" name="PlaceHolder 1"/>
          <p:cNvSpPr>
            <a:spLocks noGrp="1"/>
          </p:cNvSpPr>
          <p:nvPr>
            <p:ph type="title"/>
          </p:nvPr>
        </p:nvSpPr>
        <p:spPr>
          <a:xfrm>
            <a:off x="914400" y="2130480"/>
            <a:ext cx="10362960" cy="1469520"/>
          </a:xfrm>
          <a:prstGeom prst="rect">
            <a:avLst/>
          </a:prstGeom>
        </p:spPr>
        <p:txBody>
          <a:bodyPr anchor="ctr">
            <a:noAutofit/>
          </a:bodyPr>
          <a:lstStyle/>
          <a:p>
            <a:pPr algn="ctr">
              <a:lnSpc>
                <a:spcPct val="100000"/>
              </a:lnSpc>
            </a:pPr>
            <a:r>
              <a:rPr lang="pt-BR" sz="4400" b="0" strike="noStrike" spc="-1">
                <a:solidFill>
                  <a:srgbClr val="000000"/>
                </a:solidFill>
                <a:latin typeface="Calibri"/>
              </a:rPr>
              <a:t>Clique para editar o estilo do título mestre</a:t>
            </a:r>
            <a:endParaRPr lang="pt-BR" sz="4400" b="0" strike="noStrike" spc="-1">
              <a:solidFill>
                <a:srgbClr val="000000"/>
              </a:solidFill>
              <a:latin typeface="Arial"/>
            </a:endParaRPr>
          </a:p>
        </p:txBody>
      </p:sp>
      <p:sp>
        <p:nvSpPr>
          <p:cNvPr id="2" name="PlaceHolder 2"/>
          <p:cNvSpPr>
            <a:spLocks noGrp="1"/>
          </p:cNvSpPr>
          <p:nvPr>
            <p:ph type="dt"/>
          </p:nvPr>
        </p:nvSpPr>
        <p:spPr>
          <a:xfrm>
            <a:off x="609480" y="6356520"/>
            <a:ext cx="2844360" cy="364680"/>
          </a:xfrm>
          <a:prstGeom prst="rect">
            <a:avLst/>
          </a:prstGeom>
        </p:spPr>
        <p:txBody>
          <a:bodyPr anchor="ctr">
            <a:noAutofit/>
          </a:bodyPr>
          <a:lstStyle/>
          <a:p>
            <a:pPr>
              <a:lnSpc>
                <a:spcPct val="100000"/>
              </a:lnSpc>
            </a:pPr>
            <a:fld id="{06A3FA52-2F20-4945-B670-D1934CEA44D4}" type="datetime1">
              <a:rPr lang="pt-BR" sz="1200" b="0" strike="noStrike" spc="-1">
                <a:solidFill>
                  <a:srgbClr val="8B8B8B"/>
                </a:solidFill>
                <a:latin typeface="Calibri"/>
              </a:rPr>
              <a:t>13/10/2020</a:t>
            </a:fld>
            <a:endParaRPr lang="pt-BR" sz="1200" b="0" strike="noStrike" spc="-1">
              <a:latin typeface="Times New Roman"/>
            </a:endParaRPr>
          </a:p>
        </p:txBody>
      </p:sp>
      <p:sp>
        <p:nvSpPr>
          <p:cNvPr id="3" name="PlaceHolder 3"/>
          <p:cNvSpPr>
            <a:spLocks noGrp="1"/>
          </p:cNvSpPr>
          <p:nvPr>
            <p:ph type="ftr"/>
          </p:nvPr>
        </p:nvSpPr>
        <p:spPr>
          <a:xfrm>
            <a:off x="4165560" y="6356520"/>
            <a:ext cx="3860280" cy="364680"/>
          </a:xfrm>
          <a:prstGeom prst="rect">
            <a:avLst/>
          </a:prstGeom>
        </p:spPr>
        <p:txBody>
          <a:bodyPr anchor="ctr">
            <a:noAutofit/>
          </a:bodyPr>
          <a:lstStyle/>
          <a:p>
            <a:endParaRPr lang="pt-BR" sz="2400" b="0" strike="noStrike" spc="-1">
              <a:latin typeface="Times New Roman"/>
            </a:endParaRPr>
          </a:p>
        </p:txBody>
      </p:sp>
      <p:sp>
        <p:nvSpPr>
          <p:cNvPr id="4" name="PlaceHolder 4"/>
          <p:cNvSpPr>
            <a:spLocks noGrp="1"/>
          </p:cNvSpPr>
          <p:nvPr>
            <p:ph type="sldNum"/>
          </p:nvPr>
        </p:nvSpPr>
        <p:spPr>
          <a:xfrm>
            <a:off x="8737560" y="6356520"/>
            <a:ext cx="2844360" cy="364680"/>
          </a:xfrm>
          <a:prstGeom prst="rect">
            <a:avLst/>
          </a:prstGeom>
        </p:spPr>
        <p:txBody>
          <a:bodyPr anchor="ctr">
            <a:noAutofit/>
          </a:bodyPr>
          <a:lstStyle/>
          <a:p>
            <a:pPr algn="r">
              <a:lnSpc>
                <a:spcPct val="100000"/>
              </a:lnSpc>
            </a:pPr>
            <a:fld id="{B0FA8561-5B4B-4D3D-9C80-ABD650298F0A}" type="slidenum">
              <a:rPr lang="pt-BR" sz="1200" b="1" strike="noStrike" spc="-1">
                <a:solidFill>
                  <a:srgbClr val="8B8B8B"/>
                </a:solidFill>
                <a:latin typeface="Calibri"/>
              </a:rPr>
              <a:t>‹nº›</a:t>
            </a:fld>
            <a:endParaRPr lang="pt-BR" sz="1200" b="0" strike="noStrike" spc="-1">
              <a:latin typeface="Times New Roman"/>
            </a:endParaRPr>
          </a:p>
        </p:txBody>
      </p:sp>
      <p:sp>
        <p:nvSpPr>
          <p:cNvPr id="5"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pt-BR" sz="3200" b="0" strike="noStrike" spc="-1">
                <a:solidFill>
                  <a:srgbClr val="000000"/>
                </a:solidFill>
                <a:latin typeface="Calibri"/>
              </a:rPr>
              <a:t>Clique para editar o formato do texto da estrutura de tópicos</a:t>
            </a:r>
          </a:p>
          <a:p>
            <a:pPr marL="864000" lvl="1" indent="-324000">
              <a:spcBef>
                <a:spcPts val="1134"/>
              </a:spcBef>
              <a:buClr>
                <a:srgbClr val="000000"/>
              </a:buClr>
              <a:buSzPct val="75000"/>
              <a:buFont typeface="Symbol" charset="2"/>
              <a:buChar char=""/>
            </a:pPr>
            <a:r>
              <a:rPr lang="pt-BR" sz="2400" b="0" strike="noStrike" spc="-1">
                <a:solidFill>
                  <a:srgbClr val="000000"/>
                </a:solidFill>
                <a:latin typeface="Calibri"/>
              </a:rPr>
              <a:t>2.º nível da estrutura de tópicos</a:t>
            </a:r>
          </a:p>
          <a:p>
            <a:pPr marL="1296000" lvl="2" indent="-288000">
              <a:spcBef>
                <a:spcPts val="850"/>
              </a:spcBef>
              <a:buClr>
                <a:srgbClr val="000000"/>
              </a:buClr>
              <a:buSzPct val="45000"/>
              <a:buFont typeface="Wingdings" charset="2"/>
              <a:buChar char=""/>
            </a:pPr>
            <a:r>
              <a:rPr lang="pt-BR" sz="2000" b="0" strike="noStrike" spc="-1">
                <a:solidFill>
                  <a:srgbClr val="000000"/>
                </a:solidFill>
                <a:latin typeface="Calibri"/>
              </a:rPr>
              <a:t>3.º nível da estrutura de tópicos</a:t>
            </a:r>
          </a:p>
          <a:p>
            <a:pPr marL="1728000" lvl="3" indent="-216000">
              <a:spcBef>
                <a:spcPts val="567"/>
              </a:spcBef>
              <a:buClr>
                <a:srgbClr val="000000"/>
              </a:buClr>
              <a:buSzPct val="75000"/>
              <a:buFont typeface="Symbol" charset="2"/>
              <a:buChar char=""/>
            </a:pPr>
            <a:r>
              <a:rPr lang="pt-BR" sz="2000" b="0" strike="noStrike" spc="-1">
                <a:solidFill>
                  <a:srgbClr val="000000"/>
                </a:solidFill>
                <a:latin typeface="Calibri"/>
              </a:rPr>
              <a:t>4.º nível da estrutura de tópicos</a:t>
            </a:r>
          </a:p>
          <a:p>
            <a:pPr marL="2160000" lvl="4" indent="-216000">
              <a:spcBef>
                <a:spcPts val="283"/>
              </a:spcBef>
              <a:buClr>
                <a:srgbClr val="000000"/>
              </a:buClr>
              <a:buSzPct val="45000"/>
              <a:buFont typeface="Wingdings" charset="2"/>
              <a:buChar char=""/>
            </a:pPr>
            <a:r>
              <a:rPr lang="pt-BR" sz="2000" b="0" strike="noStrike" spc="-1">
                <a:solidFill>
                  <a:srgbClr val="000000"/>
                </a:solidFill>
                <a:latin typeface="Calibri"/>
              </a:rPr>
              <a:t>5.º nível da estrutura de tópicos</a:t>
            </a:r>
          </a:p>
          <a:p>
            <a:pPr marL="2592000" lvl="5" indent="-216000">
              <a:spcBef>
                <a:spcPts val="283"/>
              </a:spcBef>
              <a:buClr>
                <a:srgbClr val="000000"/>
              </a:buClr>
              <a:buSzPct val="45000"/>
              <a:buFont typeface="Wingdings" charset="2"/>
              <a:buChar char=""/>
            </a:pPr>
            <a:r>
              <a:rPr lang="pt-BR" sz="2000" b="0" strike="noStrike" spc="-1">
                <a:solidFill>
                  <a:srgbClr val="000000"/>
                </a:solidFill>
                <a:latin typeface="Calibri"/>
              </a:rPr>
              <a:t>6.º nível da estrutura de tópicos</a:t>
            </a:r>
          </a:p>
          <a:p>
            <a:pPr marL="3024000" lvl="6" indent="-216000">
              <a:spcBef>
                <a:spcPts val="283"/>
              </a:spcBef>
              <a:buClr>
                <a:srgbClr val="000000"/>
              </a:buClr>
              <a:buSzPct val="45000"/>
              <a:buFont typeface="Wingdings" charset="2"/>
              <a:buChar char=""/>
            </a:pPr>
            <a:r>
              <a:rPr lang="pt-BR" sz="2000" b="0" strike="noStrike" spc="-1">
                <a:solidFill>
                  <a:srgbClr val="000000"/>
                </a:solidFill>
                <a:latin typeface="Calibri"/>
              </a:rPr>
              <a:t>7.º nível da estrutura de tópicos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84" name="Imagem 2"/>
          <p:cNvPicPr/>
          <p:nvPr/>
        </p:nvPicPr>
        <p:blipFill>
          <a:blip r:embed="rId14"/>
          <a:stretch/>
        </p:blipFill>
        <p:spPr>
          <a:xfrm>
            <a:off x="12960" y="0"/>
            <a:ext cx="12165480" cy="6857640"/>
          </a:xfrm>
          <a:prstGeom prst="rect">
            <a:avLst/>
          </a:prstGeom>
          <a:ln>
            <a:noFill/>
          </a:ln>
        </p:spPr>
      </p:pic>
      <p:sp>
        <p:nvSpPr>
          <p:cNvPr id="85" name="PlaceHolder 1"/>
          <p:cNvSpPr>
            <a:spLocks noGrp="1"/>
          </p:cNvSpPr>
          <p:nvPr>
            <p:ph type="title"/>
          </p:nvPr>
        </p:nvSpPr>
        <p:spPr>
          <a:xfrm>
            <a:off x="609480" y="908640"/>
            <a:ext cx="10972440" cy="1142640"/>
          </a:xfrm>
          <a:prstGeom prst="rect">
            <a:avLst/>
          </a:prstGeom>
        </p:spPr>
        <p:txBody>
          <a:bodyPr anchor="ctr">
            <a:noAutofit/>
          </a:bodyPr>
          <a:lstStyle/>
          <a:p>
            <a:pPr algn="ctr">
              <a:lnSpc>
                <a:spcPct val="100000"/>
              </a:lnSpc>
            </a:pPr>
            <a:r>
              <a:rPr lang="pt-BR" sz="4400" b="0" strike="noStrike" spc="-1">
                <a:solidFill>
                  <a:srgbClr val="000000"/>
                </a:solidFill>
                <a:latin typeface="Calibri"/>
              </a:rPr>
              <a:t>Clique para editar o estilo do título mestre</a:t>
            </a:r>
            <a:endParaRPr lang="pt-BR" sz="4400" b="0" strike="noStrike" spc="-1">
              <a:solidFill>
                <a:srgbClr val="000000"/>
              </a:solidFill>
              <a:latin typeface="Arial"/>
            </a:endParaRPr>
          </a:p>
        </p:txBody>
      </p:sp>
      <p:sp>
        <p:nvSpPr>
          <p:cNvPr id="86" name="PlaceHolder 2"/>
          <p:cNvSpPr>
            <a:spLocks noGrp="1"/>
          </p:cNvSpPr>
          <p:nvPr>
            <p:ph type="body"/>
          </p:nvPr>
        </p:nvSpPr>
        <p:spPr>
          <a:xfrm>
            <a:off x="609480" y="2113560"/>
            <a:ext cx="10972440" cy="4425120"/>
          </a:xfrm>
          <a:prstGeom prst="rect">
            <a:avLst/>
          </a:prstGeom>
        </p:spPr>
        <p:txBody>
          <a:bodyPr>
            <a:noAutofit/>
          </a:bodyPr>
          <a:lstStyle/>
          <a:p>
            <a:pPr marL="343080" indent="-342720">
              <a:lnSpc>
                <a:spcPct val="100000"/>
              </a:lnSpc>
              <a:spcBef>
                <a:spcPts val="641"/>
              </a:spcBef>
              <a:buClr>
                <a:srgbClr val="000000"/>
              </a:buClr>
              <a:buFont typeface="Arial"/>
              <a:buChar char="•"/>
            </a:pPr>
            <a:r>
              <a:rPr lang="pt-BR" sz="3200" b="0" strike="noStrike" spc="-1">
                <a:solidFill>
                  <a:srgbClr val="000000"/>
                </a:solidFill>
                <a:latin typeface="Calibri"/>
              </a:rPr>
              <a:t>Clique para editar os estilos do texto mestre</a:t>
            </a:r>
          </a:p>
          <a:p>
            <a:pPr marL="743040" lvl="1" indent="-285480">
              <a:lnSpc>
                <a:spcPct val="100000"/>
              </a:lnSpc>
              <a:spcBef>
                <a:spcPts val="561"/>
              </a:spcBef>
              <a:buClr>
                <a:srgbClr val="000000"/>
              </a:buClr>
              <a:buFont typeface="Arial"/>
              <a:buChar char="–"/>
            </a:pPr>
            <a:r>
              <a:rPr lang="pt-BR" sz="2800" b="0" strike="noStrike" spc="-1">
                <a:solidFill>
                  <a:srgbClr val="000000"/>
                </a:solidFill>
                <a:latin typeface="Calibri"/>
              </a:rPr>
              <a:t>Segundo nível</a:t>
            </a:r>
          </a:p>
          <a:p>
            <a:pPr marL="1143000" lvl="2" indent="-228240">
              <a:lnSpc>
                <a:spcPct val="100000"/>
              </a:lnSpc>
              <a:spcBef>
                <a:spcPts val="479"/>
              </a:spcBef>
              <a:buClr>
                <a:srgbClr val="000000"/>
              </a:buClr>
              <a:buFont typeface="Arial"/>
              <a:buChar char="•"/>
            </a:pPr>
            <a:r>
              <a:rPr lang="pt-BR" sz="2400" b="0" strike="noStrike" spc="-1">
                <a:solidFill>
                  <a:srgbClr val="000000"/>
                </a:solidFill>
                <a:latin typeface="Calibri"/>
              </a:rPr>
              <a:t>Terceiro nível</a:t>
            </a:r>
          </a:p>
          <a:p>
            <a:pPr marL="1600200" lvl="3" indent="-228240">
              <a:lnSpc>
                <a:spcPct val="100000"/>
              </a:lnSpc>
              <a:spcBef>
                <a:spcPts val="400"/>
              </a:spcBef>
              <a:buClr>
                <a:srgbClr val="000000"/>
              </a:buClr>
              <a:buFont typeface="Arial"/>
              <a:buChar char="–"/>
            </a:pPr>
            <a:r>
              <a:rPr lang="pt-BR" sz="2000" b="0" strike="noStrike" spc="-1">
                <a:solidFill>
                  <a:srgbClr val="000000"/>
                </a:solidFill>
                <a:latin typeface="Calibri"/>
              </a:rPr>
              <a:t>Quarto nível</a:t>
            </a:r>
          </a:p>
          <a:p>
            <a:pPr marL="2057400" lvl="4" indent="-228240">
              <a:lnSpc>
                <a:spcPct val="100000"/>
              </a:lnSpc>
              <a:spcBef>
                <a:spcPts val="400"/>
              </a:spcBef>
              <a:buClr>
                <a:srgbClr val="000000"/>
              </a:buClr>
              <a:buFont typeface="Arial"/>
              <a:buChar char="»"/>
            </a:pPr>
            <a:r>
              <a:rPr lang="pt-BR" sz="2000" b="0" strike="noStrike" spc="-1">
                <a:solidFill>
                  <a:srgbClr val="000000"/>
                </a:solidFill>
                <a:latin typeface="Calibri"/>
              </a:rPr>
              <a:t>Quinto nível</a:t>
            </a:r>
          </a:p>
        </p:txBody>
      </p:sp>
      <p:sp>
        <p:nvSpPr>
          <p:cNvPr id="87" name="PlaceHolder 3"/>
          <p:cNvSpPr>
            <a:spLocks noGrp="1"/>
          </p:cNvSpPr>
          <p:nvPr>
            <p:ph type="dt"/>
          </p:nvPr>
        </p:nvSpPr>
        <p:spPr>
          <a:xfrm>
            <a:off x="609480" y="6356520"/>
            <a:ext cx="2844360" cy="364680"/>
          </a:xfrm>
          <a:prstGeom prst="rect">
            <a:avLst/>
          </a:prstGeom>
        </p:spPr>
        <p:txBody>
          <a:bodyPr anchor="ctr">
            <a:noAutofit/>
          </a:bodyPr>
          <a:lstStyle/>
          <a:p>
            <a:pPr>
              <a:lnSpc>
                <a:spcPct val="100000"/>
              </a:lnSpc>
            </a:pPr>
            <a:fld id="{3F2BA2BD-2516-4EC8-8AF3-82B73F660FCA}" type="datetime1">
              <a:rPr lang="pt-BR" sz="1200" b="0" strike="noStrike" spc="-1">
                <a:solidFill>
                  <a:srgbClr val="8B8B8B"/>
                </a:solidFill>
                <a:latin typeface="Calibri"/>
              </a:rPr>
              <a:t>13/10/2020</a:t>
            </a:fld>
            <a:endParaRPr lang="pt-BR" sz="1200" b="0" strike="noStrike" spc="-1">
              <a:latin typeface="Times New Roman"/>
            </a:endParaRPr>
          </a:p>
        </p:txBody>
      </p:sp>
      <p:sp>
        <p:nvSpPr>
          <p:cNvPr id="88" name="PlaceHolder 4"/>
          <p:cNvSpPr>
            <a:spLocks noGrp="1"/>
          </p:cNvSpPr>
          <p:nvPr>
            <p:ph type="ftr"/>
          </p:nvPr>
        </p:nvSpPr>
        <p:spPr>
          <a:xfrm>
            <a:off x="4165560" y="6356520"/>
            <a:ext cx="3860280" cy="364680"/>
          </a:xfrm>
          <a:prstGeom prst="rect">
            <a:avLst/>
          </a:prstGeom>
        </p:spPr>
        <p:txBody>
          <a:bodyPr anchor="ctr">
            <a:noAutofit/>
          </a:bodyPr>
          <a:lstStyle/>
          <a:p>
            <a:endParaRPr lang="pt-BR" sz="2400" b="0" strike="noStrike" spc="-1">
              <a:latin typeface="Times New Roman"/>
            </a:endParaRPr>
          </a:p>
        </p:txBody>
      </p:sp>
      <p:sp>
        <p:nvSpPr>
          <p:cNvPr id="89" name="PlaceHolder 5"/>
          <p:cNvSpPr>
            <a:spLocks noGrp="1"/>
          </p:cNvSpPr>
          <p:nvPr>
            <p:ph type="sldNum"/>
          </p:nvPr>
        </p:nvSpPr>
        <p:spPr>
          <a:xfrm>
            <a:off x="8737560" y="6356520"/>
            <a:ext cx="2844360" cy="364680"/>
          </a:xfrm>
          <a:prstGeom prst="rect">
            <a:avLst/>
          </a:prstGeom>
        </p:spPr>
        <p:txBody>
          <a:bodyPr anchor="ctr">
            <a:noAutofit/>
          </a:bodyPr>
          <a:lstStyle/>
          <a:p>
            <a:pPr algn="r">
              <a:lnSpc>
                <a:spcPct val="100000"/>
              </a:lnSpc>
            </a:pPr>
            <a:fld id="{7335D7D8-1F36-4C1E-8AEF-2F3845EDF26E}" type="slidenum">
              <a:rPr lang="pt-BR" sz="1200" b="0" strike="noStrike" spc="-1">
                <a:solidFill>
                  <a:srgbClr val="8B8B8B"/>
                </a:solidFill>
                <a:latin typeface="Calibri"/>
              </a:rPr>
              <a:t>‹nº›</a:t>
            </a:fld>
            <a:endParaRPr lang="pt-BR"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extShape 1"/>
          <p:cNvSpPr txBox="1"/>
          <p:nvPr/>
        </p:nvSpPr>
        <p:spPr>
          <a:xfrm>
            <a:off x="0" y="2998838"/>
            <a:ext cx="12191760" cy="1469520"/>
          </a:xfrm>
          <a:prstGeom prst="rect">
            <a:avLst/>
          </a:prstGeom>
          <a:noFill/>
          <a:ln>
            <a:noFill/>
          </a:ln>
        </p:spPr>
        <p:txBody>
          <a:bodyPr anchor="ctr">
            <a:noAutofit/>
          </a:bodyPr>
          <a:lstStyle/>
          <a:p>
            <a:pPr algn="ctr">
              <a:lnSpc>
                <a:spcPct val="100000"/>
              </a:lnSpc>
            </a:pPr>
            <a:r>
              <a:rPr lang="pt-BR" sz="5400" b="1" spc="-1" dirty="0" smtClean="0">
                <a:solidFill>
                  <a:schemeClr val="bg2">
                    <a:lumMod val="25000"/>
                  </a:schemeClr>
                </a:solidFill>
                <a:latin typeface="Calibri" panose="020F0502020204030204" pitchFamily="34" charset="0"/>
                <a:cs typeface="Calibri" panose="020F0502020204030204" pitchFamily="34" charset="0"/>
              </a:rPr>
              <a:t>Nova Portaria de </a:t>
            </a:r>
          </a:p>
          <a:p>
            <a:pPr algn="ctr">
              <a:lnSpc>
                <a:spcPct val="100000"/>
              </a:lnSpc>
            </a:pPr>
            <a:r>
              <a:rPr lang="pt-BR" sz="5400" b="1" spc="-1" dirty="0" smtClean="0">
                <a:solidFill>
                  <a:schemeClr val="bg2">
                    <a:lumMod val="25000"/>
                  </a:schemeClr>
                </a:solidFill>
                <a:latin typeface="Calibri" panose="020F0502020204030204" pitchFamily="34" charset="0"/>
                <a:cs typeface="Calibri" panose="020F0502020204030204" pitchFamily="34" charset="0"/>
              </a:rPr>
              <a:t>Parâmetros Gerais dos RPPS</a:t>
            </a:r>
            <a:endParaRPr lang="pt-BR" sz="4400" b="1" spc="-1" dirty="0">
              <a:solidFill>
                <a:schemeClr val="bg2">
                  <a:lumMod val="25000"/>
                </a:schemeClr>
              </a:solidFill>
              <a:latin typeface="Calibri" panose="020F0502020204030204" pitchFamily="34" charset="0"/>
              <a:cs typeface="Calibri" panose="020F0502020204030204" pitchFamily="34" charset="0"/>
            </a:endParaRPr>
          </a:p>
          <a:p>
            <a:pPr algn="ctr">
              <a:lnSpc>
                <a:spcPct val="100000"/>
              </a:lnSpc>
            </a:pPr>
            <a:r>
              <a:rPr lang="pt-BR" sz="5400" b="1" spc="-1" dirty="0">
                <a:solidFill>
                  <a:schemeClr val="bg2">
                    <a:lumMod val="25000"/>
                  </a:schemeClr>
                </a:solidFill>
                <a:latin typeface="Calibri" panose="020F0502020204030204" pitchFamily="34" charset="0"/>
                <a:cs typeface="Calibri" panose="020F0502020204030204" pitchFamily="34" charset="0"/>
              </a:rPr>
              <a:t> </a:t>
            </a:r>
            <a:endParaRPr lang="pt-BR" sz="5400" b="1" strike="noStrike" spc="-1" dirty="0">
              <a:solidFill>
                <a:schemeClr val="bg2">
                  <a:lumMod val="25000"/>
                </a:schemeClr>
              </a:solidFill>
              <a:latin typeface="Calibri" panose="020F0502020204030204" pitchFamily="34" charset="0"/>
              <a:cs typeface="Calibri" panose="020F0502020204030204" pitchFamily="34" charset="0"/>
            </a:endParaRPr>
          </a:p>
        </p:txBody>
      </p:sp>
      <p:sp>
        <p:nvSpPr>
          <p:cNvPr id="133" name="CustomShape 2"/>
          <p:cNvSpPr/>
          <p:nvPr/>
        </p:nvSpPr>
        <p:spPr>
          <a:xfrm>
            <a:off x="3949560" y="5718240"/>
            <a:ext cx="4292640" cy="36787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pt-BR" sz="1800" b="1" strike="noStrike" spc="-1" dirty="0" smtClean="0">
                <a:solidFill>
                  <a:srgbClr val="000000"/>
                </a:solidFill>
                <a:latin typeface="Calibri"/>
              </a:rPr>
              <a:t>Brasília/DF, 14 </a:t>
            </a:r>
            <a:r>
              <a:rPr lang="pt-BR" sz="1800" b="1" strike="noStrike" spc="-1" dirty="0">
                <a:solidFill>
                  <a:srgbClr val="000000"/>
                </a:solidFill>
                <a:latin typeface="Calibri"/>
              </a:rPr>
              <a:t>de </a:t>
            </a:r>
            <a:r>
              <a:rPr lang="pt-BR" sz="1800" b="1" strike="noStrike" spc="-1" dirty="0" smtClean="0">
                <a:solidFill>
                  <a:srgbClr val="000000"/>
                </a:solidFill>
                <a:latin typeface="Calibri"/>
              </a:rPr>
              <a:t>outubro de </a:t>
            </a:r>
            <a:r>
              <a:rPr lang="pt-BR" sz="1800" b="1" strike="noStrike" spc="-1" dirty="0">
                <a:solidFill>
                  <a:srgbClr val="000000"/>
                </a:solidFill>
                <a:latin typeface="Calibri"/>
              </a:rPr>
              <a:t>2020</a:t>
            </a:r>
            <a:endParaRPr lang="pt-BR" sz="1800" b="0" strike="noStrike" spc="-1" dirty="0">
              <a:latin typeface="Arial"/>
            </a:endParaRPr>
          </a:p>
        </p:txBody>
      </p:sp>
      <p:pic>
        <p:nvPicPr>
          <p:cNvPr id="134" name="Picture 25"/>
          <p:cNvPicPr/>
          <p:nvPr/>
        </p:nvPicPr>
        <p:blipFill>
          <a:blip r:embed="rId3"/>
          <a:stretch/>
        </p:blipFill>
        <p:spPr>
          <a:xfrm>
            <a:off x="3503880" y="6087600"/>
            <a:ext cx="5403960" cy="770040"/>
          </a:xfrm>
          <a:prstGeom prst="rect">
            <a:avLst/>
          </a:prstGeom>
          <a:ln>
            <a:noFill/>
          </a:ln>
        </p:spPr>
      </p:pic>
      <p:pic>
        <p:nvPicPr>
          <p:cNvPr id="1026" name="Picture 2" descr="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8455" y="540452"/>
            <a:ext cx="2028825" cy="923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2"/>
          <p:cNvSpPr/>
          <p:nvPr/>
        </p:nvSpPr>
        <p:spPr>
          <a:xfrm>
            <a:off x="500513" y="1846580"/>
            <a:ext cx="11319311" cy="2460758"/>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gn="just">
              <a:spcAft>
                <a:spcPts val="600"/>
              </a:spcAft>
            </a:pPr>
            <a:r>
              <a:rPr lang="pt-BR" sz="2200" dirty="0">
                <a:latin typeface="Gisha"/>
              </a:rPr>
              <a:t>§ 1º  Conforme § 2º do art. 67 da Lei nº 9.394, de 20 de dezembro de 1996, são consideradas funções de magistério as exercidas por segurado ocupante de cargo de professor no desempenho de atividades educativas, quando exercidas em estabelecimento de educação básica, formada pela educação infantil, ensino fundamental e médio, em seus diversos níveis e modalidades, incluídas, além do exercício de docência, as de direção de unidade escolar e as de coordenação e assessoramento pedagógico.</a:t>
            </a:r>
          </a:p>
        </p:txBody>
      </p:sp>
      <p:sp>
        <p:nvSpPr>
          <p:cNvPr id="6" name="CustomShape 2">
            <a:extLst>
              <a:ext uri="{FF2B5EF4-FFF2-40B4-BE49-F238E27FC236}">
                <a16:creationId xmlns:a16="http://schemas.microsoft.com/office/drawing/2014/main" id="{CE2E1962-E9C1-3A4E-9262-95462FAD049E}"/>
              </a:ext>
            </a:extLst>
          </p:cNvPr>
          <p:cNvSpPr/>
          <p:nvPr/>
        </p:nvSpPr>
        <p:spPr>
          <a:xfrm>
            <a:off x="-172802" y="627993"/>
            <a:ext cx="7949160" cy="58332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360360">
              <a:lnSpc>
                <a:spcPct val="100000"/>
              </a:lnSpc>
            </a:pPr>
            <a:r>
              <a:rPr lang="pt-BR" sz="3200" b="1" strike="noStrike" spc="-1" dirty="0" smtClean="0">
                <a:solidFill>
                  <a:srgbClr val="14406B"/>
                </a:solidFill>
                <a:latin typeface="Gisha"/>
              </a:rPr>
              <a:t>NOVA PORTARIA</a:t>
            </a:r>
            <a:endParaRPr lang="pt-BR" sz="3200" b="0" strike="noStrike" spc="-1" dirty="0">
              <a:latin typeface="Arial"/>
            </a:endParaRPr>
          </a:p>
        </p:txBody>
      </p:sp>
    </p:spTree>
    <p:extLst>
      <p:ext uri="{BB962C8B-B14F-4D97-AF65-F5344CB8AC3E}">
        <p14:creationId xmlns:p14="http://schemas.microsoft.com/office/powerpoint/2010/main" val="3483461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2"/>
          <p:cNvSpPr/>
          <p:nvPr/>
        </p:nvSpPr>
        <p:spPr>
          <a:xfrm>
            <a:off x="500513" y="1500071"/>
            <a:ext cx="11319311" cy="4461306"/>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gn="just">
              <a:spcAft>
                <a:spcPts val="600"/>
              </a:spcAft>
            </a:pPr>
            <a:r>
              <a:rPr lang="pt-BR" sz="2200" dirty="0">
                <a:latin typeface="Gisha"/>
              </a:rPr>
              <a:t>§ 2º  São vedados:</a:t>
            </a:r>
          </a:p>
          <a:p>
            <a:pPr algn="just">
              <a:spcAft>
                <a:spcPts val="600"/>
              </a:spcAft>
            </a:pPr>
            <a:r>
              <a:rPr lang="pt-BR" sz="2200" dirty="0">
                <a:latin typeface="Gisha"/>
              </a:rPr>
              <a:t>a) o estabelecimento de idade de aposentadoria compulsória diversa da prevista na Lei Complementar nº 152, de 3 de dezembro de 2015 .</a:t>
            </a:r>
          </a:p>
          <a:p>
            <a:pPr algn="just">
              <a:spcAft>
                <a:spcPts val="600"/>
              </a:spcAft>
            </a:pPr>
            <a:r>
              <a:rPr lang="pt-BR" sz="2200" dirty="0">
                <a:latin typeface="Gisha"/>
              </a:rPr>
              <a:t>b) a edição de lei que estabeleça regras gerais ou de transição com adoção de requisitos ou critérios diferenciados para concessão de benefícios pelo RPPS, ressalvada a redução de idade para o ocupante do cargo de professor de que trata o inciso I e as hipóteses de aposentadorias especiais previstas no inciso III do caput;</a:t>
            </a:r>
          </a:p>
          <a:p>
            <a:pPr algn="just">
              <a:spcAft>
                <a:spcPts val="600"/>
              </a:spcAft>
            </a:pPr>
            <a:r>
              <a:rPr lang="pt-BR" sz="2200" dirty="0">
                <a:latin typeface="Gisha"/>
              </a:rPr>
              <a:t>c) a dispensa de cumprimento dos requisitos de idade e tempo de contribuição mínimos para concessão de aposentadoria voluntária .</a:t>
            </a:r>
          </a:p>
          <a:p>
            <a:pPr algn="just">
              <a:spcAft>
                <a:spcPts val="600"/>
              </a:spcAft>
            </a:pPr>
            <a:r>
              <a:rPr lang="pt-BR" sz="2200" dirty="0">
                <a:latin typeface="Gisha"/>
              </a:rPr>
              <a:t>d) a previsão de proventos de aposentadoria inferiores ao valor do salário mínimo ou superiores ao limite máximo estabelecido para o RGPS, observado o disposto no § 5º do art. 23 e nos §§ 14 a 16 do art. 40 da Constituição Federal.</a:t>
            </a:r>
          </a:p>
        </p:txBody>
      </p:sp>
      <p:sp>
        <p:nvSpPr>
          <p:cNvPr id="6" name="CustomShape 2">
            <a:extLst>
              <a:ext uri="{FF2B5EF4-FFF2-40B4-BE49-F238E27FC236}">
                <a16:creationId xmlns:a16="http://schemas.microsoft.com/office/drawing/2014/main" id="{CE2E1962-E9C1-3A4E-9262-95462FAD049E}"/>
              </a:ext>
            </a:extLst>
          </p:cNvPr>
          <p:cNvSpPr/>
          <p:nvPr/>
        </p:nvSpPr>
        <p:spPr>
          <a:xfrm>
            <a:off x="-172802" y="627993"/>
            <a:ext cx="7949160" cy="58332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360360">
              <a:lnSpc>
                <a:spcPct val="100000"/>
              </a:lnSpc>
            </a:pPr>
            <a:r>
              <a:rPr lang="pt-BR" sz="3200" b="1" strike="noStrike" spc="-1" dirty="0" smtClean="0">
                <a:solidFill>
                  <a:srgbClr val="14406B"/>
                </a:solidFill>
                <a:latin typeface="Gisha"/>
              </a:rPr>
              <a:t>NOVA PORTARIA</a:t>
            </a:r>
            <a:endParaRPr lang="pt-BR" sz="3200" b="0" strike="noStrike" spc="-1" dirty="0">
              <a:latin typeface="Arial"/>
            </a:endParaRPr>
          </a:p>
        </p:txBody>
      </p:sp>
    </p:spTree>
    <p:extLst>
      <p:ext uri="{BB962C8B-B14F-4D97-AF65-F5344CB8AC3E}">
        <p14:creationId xmlns:p14="http://schemas.microsoft.com/office/powerpoint/2010/main" val="3499577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9" name="Imagem 4"/>
          <p:cNvPicPr/>
          <p:nvPr/>
        </p:nvPicPr>
        <p:blipFill>
          <a:blip r:embed="rId2"/>
          <a:stretch/>
        </p:blipFill>
        <p:spPr>
          <a:xfrm>
            <a:off x="-168840" y="696600"/>
            <a:ext cx="3791520" cy="1295640"/>
          </a:xfrm>
          <a:prstGeom prst="rect">
            <a:avLst/>
          </a:prstGeom>
          <a:ln>
            <a:noFill/>
          </a:ln>
        </p:spPr>
      </p:pic>
      <p:sp>
        <p:nvSpPr>
          <p:cNvPr id="550" name="CustomShape 1"/>
          <p:cNvSpPr/>
          <p:nvPr/>
        </p:nvSpPr>
        <p:spPr>
          <a:xfrm>
            <a:off x="9696240" y="44640"/>
            <a:ext cx="2376000" cy="935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pic>
        <p:nvPicPr>
          <p:cNvPr id="551" name="Imagem 6"/>
          <p:cNvPicPr/>
          <p:nvPr/>
        </p:nvPicPr>
        <p:blipFill>
          <a:blip r:embed="rId3"/>
          <a:stretch/>
        </p:blipFill>
        <p:spPr>
          <a:xfrm>
            <a:off x="3215520" y="241200"/>
            <a:ext cx="9038880" cy="304560"/>
          </a:xfrm>
          <a:prstGeom prst="rect">
            <a:avLst/>
          </a:prstGeom>
          <a:ln>
            <a:noFill/>
          </a:ln>
        </p:spPr>
      </p:pic>
      <p:pic>
        <p:nvPicPr>
          <p:cNvPr id="552" name="Picture 2"/>
          <p:cNvPicPr/>
          <p:nvPr/>
        </p:nvPicPr>
        <p:blipFill>
          <a:blip r:embed="rId4"/>
          <a:stretch/>
        </p:blipFill>
        <p:spPr>
          <a:xfrm>
            <a:off x="3755880" y="2089440"/>
            <a:ext cx="4484160" cy="2285640"/>
          </a:xfrm>
          <a:prstGeom prst="rect">
            <a:avLst/>
          </a:prstGeom>
          <a:ln>
            <a:noFill/>
          </a:ln>
        </p:spPr>
      </p:pic>
      <p:sp>
        <p:nvSpPr>
          <p:cNvPr id="553" name="CustomShape 2"/>
          <p:cNvSpPr/>
          <p:nvPr/>
        </p:nvSpPr>
        <p:spPr>
          <a:xfrm>
            <a:off x="0" y="4603680"/>
            <a:ext cx="12191760" cy="761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113040" indent="-90360" algn="ctr">
              <a:lnSpc>
                <a:spcPct val="100000"/>
              </a:lnSpc>
            </a:pPr>
            <a:r>
              <a:rPr lang="pt-BR" sz="2400" b="1" strike="noStrike" spc="-1">
                <a:solidFill>
                  <a:srgbClr val="1F497D"/>
                </a:solidFill>
                <a:latin typeface="Gisha"/>
                <a:ea typeface="Times New Roman"/>
              </a:rPr>
              <a:t> Leonardo da Silva Motta</a:t>
            </a:r>
            <a:endParaRPr lang="pt-BR" sz="2400" b="0" strike="noStrike" spc="-1">
              <a:latin typeface="Arial"/>
            </a:endParaRPr>
          </a:p>
          <a:p>
            <a:pPr marL="113040" indent="-90360" algn="ctr">
              <a:lnSpc>
                <a:spcPct val="100000"/>
              </a:lnSpc>
            </a:pPr>
            <a:r>
              <a:rPr lang="pt-BR" sz="2000" b="0" strike="noStrike" spc="-1">
                <a:solidFill>
                  <a:srgbClr val="595959"/>
                </a:solidFill>
                <a:latin typeface="Gisha"/>
                <a:ea typeface="Times New Roman"/>
              </a:rPr>
              <a:t> Coordenador-Geral de Normatização e Acompanhamento Legal</a:t>
            </a:r>
            <a:endParaRPr lang="pt-BR" sz="2000" b="0" strike="noStrike" spc="-1">
              <a:latin typeface="Arial"/>
            </a:endParaRPr>
          </a:p>
        </p:txBody>
      </p:sp>
      <p:pic>
        <p:nvPicPr>
          <p:cNvPr id="554" name="Imagem 12"/>
          <p:cNvPicPr/>
          <p:nvPr/>
        </p:nvPicPr>
        <p:blipFill>
          <a:blip r:embed="rId2"/>
          <a:stretch/>
        </p:blipFill>
        <p:spPr>
          <a:xfrm>
            <a:off x="7968240" y="694800"/>
            <a:ext cx="3791520" cy="1295640"/>
          </a:xfrm>
          <a:prstGeom prst="rect">
            <a:avLst/>
          </a:prstGeom>
          <a:ln>
            <a:noFill/>
          </a:ln>
        </p:spPr>
      </p:pic>
      <p:sp>
        <p:nvSpPr>
          <p:cNvPr id="555" name="CustomShape 3"/>
          <p:cNvSpPr/>
          <p:nvPr/>
        </p:nvSpPr>
        <p:spPr>
          <a:xfrm>
            <a:off x="911520" y="1626840"/>
            <a:ext cx="2304000" cy="433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pic>
        <p:nvPicPr>
          <p:cNvPr id="556" name="Picture 25"/>
          <p:cNvPicPr/>
          <p:nvPr/>
        </p:nvPicPr>
        <p:blipFill>
          <a:blip r:embed="rId5"/>
          <a:stretch/>
        </p:blipFill>
        <p:spPr>
          <a:xfrm>
            <a:off x="3513960" y="6023520"/>
            <a:ext cx="4968360" cy="707760"/>
          </a:xfrm>
          <a:prstGeom prst="rect">
            <a:avLst/>
          </a:prstGeom>
          <a:ln>
            <a:noFill/>
          </a:ln>
        </p:spPr>
      </p:pic>
    </p:spTree>
  </p:cSld>
  <p:clrMapOvr>
    <a:masterClrMapping/>
  </p:clrMapOvr>
  <p:transition spd="slow">
    <p:push dir="u"/>
  </p:transition>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presetID="10" presetClass="entr" fill="hold" nodeType="afterEffect">
                                  <p:stCondLst>
                                    <p:cond delay="0"/>
                                  </p:stCondLst>
                                  <p:childTnLst>
                                    <p:set>
                                      <p:cBhvr>
                                        <p:cTn id="6" dur="1" fill="hold">
                                          <p:stCondLst>
                                            <p:cond delay="0"/>
                                          </p:stCondLst>
                                        </p:cTn>
                                        <p:tgtEl>
                                          <p:spTgt spid="552"/>
                                        </p:tgtEl>
                                        <p:attrNameLst>
                                          <p:attrName>style.visibility</p:attrName>
                                        </p:attrNameLst>
                                      </p:cBhvr>
                                      <p:to>
                                        <p:strVal val="visible"/>
                                      </p:to>
                                    </p:set>
                                    <p:animEffect transition="in" filter="fade">
                                      <p:cBhvr additive="repl">
                                        <p:cTn id="7" dur="500"/>
                                        <p:tgtEl>
                                          <p:spTgt spid="5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2"/>
          <p:cNvSpPr/>
          <p:nvPr/>
        </p:nvSpPr>
        <p:spPr>
          <a:xfrm>
            <a:off x="840657" y="1874477"/>
            <a:ext cx="10777035" cy="4215085"/>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marL="817560" indent="-457200">
              <a:lnSpc>
                <a:spcPct val="100000"/>
              </a:lnSpc>
              <a:buFont typeface="Wingdings" panose="05000000000000000000" pitchFamily="2" charset="2"/>
              <a:buChar char="§"/>
            </a:pPr>
            <a:r>
              <a:rPr lang="pt-BR" sz="2800" spc="-1" dirty="0" smtClean="0">
                <a:latin typeface="Gisha"/>
              </a:rPr>
              <a:t>Qual a norma que regula os parâmetros gerais atualmente?</a:t>
            </a:r>
          </a:p>
          <a:p>
            <a:pPr marL="817560" indent="-457200">
              <a:lnSpc>
                <a:spcPct val="100000"/>
              </a:lnSpc>
              <a:buFont typeface="Wingdings" panose="05000000000000000000" pitchFamily="2" charset="2"/>
              <a:buChar char="§"/>
            </a:pPr>
            <a:endParaRPr lang="pt-BR" sz="2800" strike="noStrike" spc="-1" dirty="0">
              <a:latin typeface="Gisha"/>
            </a:endParaRPr>
          </a:p>
          <a:p>
            <a:pPr marL="817560" indent="-457200">
              <a:lnSpc>
                <a:spcPct val="100000"/>
              </a:lnSpc>
              <a:buFont typeface="Wingdings" panose="05000000000000000000" pitchFamily="2" charset="2"/>
              <a:buChar char="§"/>
            </a:pPr>
            <a:r>
              <a:rPr lang="pt-BR" sz="2800" spc="-1" dirty="0" smtClean="0">
                <a:latin typeface="Gisha"/>
              </a:rPr>
              <a:t>EC nº 103, de 2019?</a:t>
            </a:r>
          </a:p>
          <a:p>
            <a:pPr marL="817560" indent="-457200">
              <a:lnSpc>
                <a:spcPct val="100000"/>
              </a:lnSpc>
              <a:buFont typeface="Wingdings" panose="05000000000000000000" pitchFamily="2" charset="2"/>
              <a:buChar char="§"/>
            </a:pPr>
            <a:endParaRPr lang="pt-BR" sz="2800" strike="noStrike" spc="-1" dirty="0">
              <a:latin typeface="Gisha"/>
            </a:endParaRPr>
          </a:p>
          <a:p>
            <a:pPr marL="817560" indent="-457200">
              <a:lnSpc>
                <a:spcPct val="100000"/>
              </a:lnSpc>
              <a:buFont typeface="Wingdings" panose="05000000000000000000" pitchFamily="2" charset="2"/>
              <a:buChar char="§"/>
            </a:pPr>
            <a:r>
              <a:rPr lang="pt-BR" sz="2800" spc="-1" dirty="0" smtClean="0">
                <a:latin typeface="Gisha"/>
              </a:rPr>
              <a:t>Decreto nº 10.139, de 2019:</a:t>
            </a:r>
          </a:p>
          <a:p>
            <a:pPr marL="817560" indent="-457200">
              <a:lnSpc>
                <a:spcPct val="100000"/>
              </a:lnSpc>
              <a:buFont typeface="Wingdings" panose="05000000000000000000" pitchFamily="2" charset="2"/>
              <a:buChar char="§"/>
            </a:pPr>
            <a:endParaRPr lang="pt-BR" sz="2800" spc="-1" dirty="0">
              <a:latin typeface="Gisha"/>
            </a:endParaRPr>
          </a:p>
          <a:p>
            <a:pPr marL="1274760" lvl="1" indent="-457200">
              <a:buFont typeface="Arial" panose="020B0604020202020204" pitchFamily="34" charset="0"/>
              <a:buChar char="•"/>
            </a:pPr>
            <a:r>
              <a:rPr lang="pt-BR" sz="2400" spc="-1" dirty="0" smtClean="0">
                <a:latin typeface="Gisha"/>
              </a:rPr>
              <a:t>Portarias: 154, de 2008; 402, de 2008; 185, de 2015; 527, de 2016;</a:t>
            </a:r>
          </a:p>
          <a:p>
            <a:pPr marL="1274760" lvl="1" indent="-457200">
              <a:buFont typeface="Arial" panose="020B0604020202020204" pitchFamily="34" charset="0"/>
              <a:buChar char="•"/>
            </a:pPr>
            <a:r>
              <a:rPr lang="pt-BR" sz="2400" spc="-1" dirty="0" smtClean="0">
                <a:latin typeface="Gisha"/>
              </a:rPr>
              <a:t>IN: 1, de 2010; 2, de 2014; 1 de 2016;</a:t>
            </a:r>
          </a:p>
          <a:p>
            <a:pPr marL="1274760" lvl="1" indent="-457200">
              <a:buFont typeface="Arial" panose="020B0604020202020204" pitchFamily="34" charset="0"/>
              <a:buChar char="•"/>
            </a:pPr>
            <a:r>
              <a:rPr lang="pt-BR" sz="2400" spc="-1" dirty="0" smtClean="0">
                <a:latin typeface="Gisha"/>
              </a:rPr>
              <a:t>ON: 2 de 2009.</a:t>
            </a:r>
          </a:p>
          <a:p>
            <a:pPr marL="817560" indent="-457200">
              <a:lnSpc>
                <a:spcPct val="100000"/>
              </a:lnSpc>
              <a:buFont typeface="Wingdings" panose="05000000000000000000" pitchFamily="2" charset="2"/>
              <a:buChar char="§"/>
            </a:pPr>
            <a:endParaRPr lang="pt-BR" sz="2800" strike="noStrike" spc="-1" dirty="0">
              <a:latin typeface="Arial"/>
            </a:endParaRPr>
          </a:p>
        </p:txBody>
      </p:sp>
      <p:sp>
        <p:nvSpPr>
          <p:cNvPr id="6" name="CustomShape 2">
            <a:extLst>
              <a:ext uri="{FF2B5EF4-FFF2-40B4-BE49-F238E27FC236}">
                <a16:creationId xmlns:a16="http://schemas.microsoft.com/office/drawing/2014/main" id="{CE2E1962-E9C1-3A4E-9262-95462FAD049E}"/>
              </a:ext>
            </a:extLst>
          </p:cNvPr>
          <p:cNvSpPr/>
          <p:nvPr/>
        </p:nvSpPr>
        <p:spPr>
          <a:xfrm>
            <a:off x="-172802" y="627993"/>
            <a:ext cx="7949160" cy="58332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360360">
              <a:lnSpc>
                <a:spcPct val="100000"/>
              </a:lnSpc>
            </a:pPr>
            <a:r>
              <a:rPr lang="pt-BR" sz="3200" b="1" strike="noStrike" spc="-1" dirty="0" smtClean="0">
                <a:solidFill>
                  <a:srgbClr val="14406B"/>
                </a:solidFill>
                <a:latin typeface="Gisha"/>
              </a:rPr>
              <a:t>Por que uma nova Portaria?</a:t>
            </a:r>
            <a:endParaRPr lang="pt-BR" sz="3200" b="0" strike="noStrike" spc="-1" dirty="0">
              <a:latin typeface="Arial"/>
            </a:endParaRPr>
          </a:p>
        </p:txBody>
      </p:sp>
    </p:spTree>
    <p:extLst>
      <p:ext uri="{BB962C8B-B14F-4D97-AF65-F5344CB8AC3E}">
        <p14:creationId xmlns:p14="http://schemas.microsoft.com/office/powerpoint/2010/main" val="3683773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2"/>
          <p:cNvSpPr/>
          <p:nvPr/>
        </p:nvSpPr>
        <p:spPr>
          <a:xfrm>
            <a:off x="587141" y="1874477"/>
            <a:ext cx="11011302" cy="4015030"/>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gn="just"/>
            <a:r>
              <a:rPr lang="pt-BR" sz="2400" dirty="0">
                <a:latin typeface="Gisha"/>
              </a:rPr>
              <a:t>I - 4 (quatro) representantes da Secretaria de Previdência da Secretaria Especial de Previdência e Trabalho do Ministério da Economia;</a:t>
            </a:r>
          </a:p>
          <a:p>
            <a:pPr algn="just"/>
            <a:endParaRPr lang="pt-BR" sz="500" dirty="0" smtClean="0">
              <a:latin typeface="Gisha"/>
            </a:endParaRPr>
          </a:p>
          <a:p>
            <a:pPr algn="just"/>
            <a:r>
              <a:rPr lang="pt-BR" sz="2400" dirty="0" smtClean="0">
                <a:latin typeface="Gisha"/>
              </a:rPr>
              <a:t>II </a:t>
            </a:r>
            <a:r>
              <a:rPr lang="pt-BR" sz="2400" dirty="0">
                <a:latin typeface="Gisha"/>
              </a:rPr>
              <a:t>- 2 (dois) representante da Secretaria de Gestão e Desempenho de Pessoal da Secretaria Especial de Desburocratização, Gestão e Governo Digital do Ministério da Economia;</a:t>
            </a:r>
          </a:p>
          <a:p>
            <a:pPr algn="just"/>
            <a:endParaRPr lang="pt-BR" sz="500" dirty="0" smtClean="0">
              <a:latin typeface="Gisha"/>
            </a:endParaRPr>
          </a:p>
          <a:p>
            <a:pPr algn="just"/>
            <a:r>
              <a:rPr lang="pt-BR" sz="2400" dirty="0" smtClean="0">
                <a:latin typeface="Gisha"/>
              </a:rPr>
              <a:t>III </a:t>
            </a:r>
            <a:r>
              <a:rPr lang="pt-BR" sz="2400" dirty="0">
                <a:latin typeface="Gisha"/>
              </a:rPr>
              <a:t>- 4 (quatro) representantes do Conselho Nacional dos Regimes Próprios de Previdência Social - CNRPPS; e</a:t>
            </a:r>
          </a:p>
          <a:p>
            <a:pPr algn="just"/>
            <a:endParaRPr lang="pt-BR" sz="500" dirty="0" smtClean="0">
              <a:latin typeface="Gisha"/>
            </a:endParaRPr>
          </a:p>
          <a:p>
            <a:pPr algn="just"/>
            <a:r>
              <a:rPr lang="pt-BR" sz="2400" dirty="0" smtClean="0">
                <a:latin typeface="Gisha"/>
              </a:rPr>
              <a:t>IV </a:t>
            </a:r>
            <a:r>
              <a:rPr lang="pt-BR" sz="2400" dirty="0">
                <a:latin typeface="Gisha"/>
              </a:rPr>
              <a:t>- 4 (quatro) representantes da Comissão Permanente de Acompanhamento de Ações Judiciais Relevantes - COPAJURE do Conselho Nacional dos Dirigentes de Regimes Próprios de Previdência Social - CONAPREV</a:t>
            </a:r>
            <a:r>
              <a:rPr lang="pt-BR" sz="2400" dirty="0" smtClean="0">
                <a:latin typeface="Gisha"/>
              </a:rPr>
              <a:t>.</a:t>
            </a:r>
            <a:endParaRPr lang="pt-BR" sz="2400" dirty="0">
              <a:latin typeface="Gisha"/>
            </a:endParaRPr>
          </a:p>
        </p:txBody>
      </p:sp>
      <p:sp>
        <p:nvSpPr>
          <p:cNvPr id="6" name="CustomShape 2">
            <a:extLst>
              <a:ext uri="{FF2B5EF4-FFF2-40B4-BE49-F238E27FC236}">
                <a16:creationId xmlns:a16="http://schemas.microsoft.com/office/drawing/2014/main" id="{CE2E1962-E9C1-3A4E-9262-95462FAD049E}"/>
              </a:ext>
            </a:extLst>
          </p:cNvPr>
          <p:cNvSpPr/>
          <p:nvPr/>
        </p:nvSpPr>
        <p:spPr>
          <a:xfrm>
            <a:off x="-172802" y="627993"/>
            <a:ext cx="7949160" cy="58332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360360">
              <a:lnSpc>
                <a:spcPct val="100000"/>
              </a:lnSpc>
            </a:pPr>
            <a:r>
              <a:rPr lang="pt-BR" sz="3200" b="1" strike="noStrike" spc="-1" dirty="0" smtClean="0">
                <a:solidFill>
                  <a:srgbClr val="14406B"/>
                </a:solidFill>
                <a:latin typeface="Gisha"/>
              </a:rPr>
              <a:t>GT - CNRPPS</a:t>
            </a:r>
            <a:endParaRPr lang="pt-BR" sz="3200" b="0" strike="noStrike" spc="-1" dirty="0">
              <a:latin typeface="Arial"/>
            </a:endParaRPr>
          </a:p>
        </p:txBody>
      </p:sp>
    </p:spTree>
    <p:extLst>
      <p:ext uri="{BB962C8B-B14F-4D97-AF65-F5344CB8AC3E}">
        <p14:creationId xmlns:p14="http://schemas.microsoft.com/office/powerpoint/2010/main" val="3093137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2"/>
          <p:cNvSpPr/>
          <p:nvPr/>
        </p:nvSpPr>
        <p:spPr>
          <a:xfrm>
            <a:off x="635267" y="1211314"/>
            <a:ext cx="10607040" cy="5323080"/>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gn="ctr"/>
            <a:r>
              <a:rPr lang="pt-BR" sz="2000" dirty="0" smtClean="0">
                <a:latin typeface="Gisha"/>
              </a:rPr>
              <a:t>a</a:t>
            </a:r>
            <a:r>
              <a:rPr lang="pt-BR" sz="2000" dirty="0">
                <a:latin typeface="Gisha"/>
              </a:rPr>
              <a:t>) DAVID PINHEIRO MONTENEGRO;</a:t>
            </a:r>
          </a:p>
          <a:p>
            <a:pPr algn="ctr"/>
            <a:r>
              <a:rPr lang="pt-BR" sz="2000" dirty="0">
                <a:latin typeface="Gisha"/>
              </a:rPr>
              <a:t>b) LEONARDO DA SILVA </a:t>
            </a:r>
            <a:r>
              <a:rPr lang="pt-BR" sz="2000" dirty="0" smtClean="0">
                <a:latin typeface="Gisha"/>
              </a:rPr>
              <a:t>MOTTA;</a:t>
            </a:r>
            <a:endParaRPr lang="pt-BR" sz="2000" dirty="0">
              <a:latin typeface="Gisha"/>
            </a:endParaRPr>
          </a:p>
          <a:p>
            <a:pPr algn="ctr"/>
            <a:r>
              <a:rPr lang="pt-BR" sz="2000" dirty="0">
                <a:latin typeface="Gisha"/>
              </a:rPr>
              <a:t>c) MARINA ANDRADE PIRES SOUSA; e</a:t>
            </a:r>
          </a:p>
          <a:p>
            <a:pPr algn="ctr"/>
            <a:r>
              <a:rPr lang="pt-BR" sz="2000" dirty="0">
                <a:latin typeface="Gisha"/>
              </a:rPr>
              <a:t>d) MARIO HUMBERTO CABUS MOREIRA.</a:t>
            </a:r>
          </a:p>
          <a:p>
            <a:pPr algn="ctr"/>
            <a:endParaRPr lang="pt-BR" sz="2000" dirty="0" smtClean="0">
              <a:latin typeface="Gisha"/>
            </a:endParaRPr>
          </a:p>
          <a:p>
            <a:pPr algn="ctr"/>
            <a:r>
              <a:rPr lang="pt-BR" sz="2000" dirty="0" smtClean="0">
                <a:latin typeface="Gisha"/>
              </a:rPr>
              <a:t>a</a:t>
            </a:r>
            <a:r>
              <a:rPr lang="pt-BR" sz="2000" dirty="0">
                <a:latin typeface="Gisha"/>
              </a:rPr>
              <a:t>) LUIS GUILHERME DE SOUZA PEÇANHA; e</a:t>
            </a:r>
          </a:p>
          <a:p>
            <a:pPr algn="ctr"/>
            <a:r>
              <a:rPr lang="pt-BR" sz="2000" dirty="0">
                <a:latin typeface="Gisha"/>
              </a:rPr>
              <a:t>b) TEOMAIR CORREIA DE OLIVEIRA.</a:t>
            </a:r>
          </a:p>
          <a:p>
            <a:pPr algn="ctr"/>
            <a:endParaRPr lang="pt-BR" sz="2000" dirty="0" smtClean="0">
              <a:latin typeface="Gisha"/>
            </a:endParaRPr>
          </a:p>
          <a:p>
            <a:pPr algn="ctr"/>
            <a:r>
              <a:rPr lang="pt-BR" sz="2000" dirty="0" smtClean="0">
                <a:latin typeface="Gisha"/>
              </a:rPr>
              <a:t>a</a:t>
            </a:r>
            <a:r>
              <a:rPr lang="pt-BR" sz="2000" dirty="0">
                <a:latin typeface="Gisha"/>
              </a:rPr>
              <a:t>) BRUNO SÁ FREIRE MARTINS da </a:t>
            </a:r>
            <a:r>
              <a:rPr lang="pt-BR" sz="2000" dirty="0" smtClean="0">
                <a:latin typeface="Gisha"/>
              </a:rPr>
              <a:t>ANEPREM</a:t>
            </a:r>
            <a:r>
              <a:rPr lang="pt-BR" sz="2000" dirty="0">
                <a:latin typeface="Gisha"/>
              </a:rPr>
              <a:t>;</a:t>
            </a:r>
          </a:p>
          <a:p>
            <a:pPr algn="ctr"/>
            <a:r>
              <a:rPr lang="pt-BR" sz="2000" dirty="0">
                <a:latin typeface="Gisha"/>
              </a:rPr>
              <a:t>b) FERNANDO ZANELLI do Estado de São Paulo;</a:t>
            </a:r>
          </a:p>
          <a:p>
            <a:pPr algn="ctr"/>
            <a:r>
              <a:rPr lang="pt-BR" sz="2000" dirty="0">
                <a:latin typeface="Gisha"/>
              </a:rPr>
              <a:t>c) MAGADAR ROSALIA COSTA BRIGUET da </a:t>
            </a:r>
            <a:r>
              <a:rPr lang="pt-BR" sz="2000" dirty="0" smtClean="0">
                <a:latin typeface="Gisha"/>
              </a:rPr>
              <a:t>ABIPEM</a:t>
            </a:r>
            <a:r>
              <a:rPr lang="pt-BR" sz="2000" dirty="0">
                <a:latin typeface="Gisha"/>
              </a:rPr>
              <a:t>; e</a:t>
            </a:r>
          </a:p>
          <a:p>
            <a:pPr algn="ctr"/>
            <a:r>
              <a:rPr lang="pt-BR" sz="2000" dirty="0">
                <a:latin typeface="Gisha"/>
              </a:rPr>
              <a:t>d) ROSANA MENDES FALCÃO do Município de Salvador/BA.</a:t>
            </a:r>
          </a:p>
          <a:p>
            <a:pPr algn="ctr"/>
            <a:endParaRPr lang="pt-BR" sz="2000" dirty="0" smtClean="0">
              <a:latin typeface="Gisha"/>
            </a:endParaRPr>
          </a:p>
          <a:p>
            <a:pPr algn="ctr"/>
            <a:r>
              <a:rPr lang="pt-BR" sz="2000" dirty="0" smtClean="0">
                <a:latin typeface="Gisha"/>
              </a:rPr>
              <a:t>a</a:t>
            </a:r>
            <a:r>
              <a:rPr lang="pt-BR" sz="2000" dirty="0">
                <a:latin typeface="Gisha"/>
              </a:rPr>
              <a:t>) FABIANO JORGE STAINZACK do Estado do Paraná;</a:t>
            </a:r>
          </a:p>
          <a:p>
            <a:pPr algn="ctr"/>
            <a:r>
              <a:rPr lang="pt-BR" sz="2000" dirty="0">
                <a:latin typeface="Gisha"/>
              </a:rPr>
              <a:t>b) MAJOLY ALINE DOS ANJOS HARDY do Município de Curitiba/PR;</a:t>
            </a:r>
          </a:p>
          <a:p>
            <a:pPr algn="ctr"/>
            <a:r>
              <a:rPr lang="pt-BR" sz="2000" dirty="0">
                <a:latin typeface="Gisha"/>
              </a:rPr>
              <a:t>c) RAFAEL DA CRUZ LAURIA do Município de Manaus/AM; e</a:t>
            </a:r>
          </a:p>
          <a:p>
            <a:pPr algn="ctr"/>
            <a:r>
              <a:rPr lang="pt-BR" sz="2000" dirty="0">
                <a:latin typeface="Gisha"/>
              </a:rPr>
              <a:t>d) ROGER NASCIMENTO DOS SANTOS, do Estado de Rondônia.</a:t>
            </a:r>
          </a:p>
        </p:txBody>
      </p:sp>
      <p:sp>
        <p:nvSpPr>
          <p:cNvPr id="6" name="CustomShape 2">
            <a:extLst>
              <a:ext uri="{FF2B5EF4-FFF2-40B4-BE49-F238E27FC236}">
                <a16:creationId xmlns:a16="http://schemas.microsoft.com/office/drawing/2014/main" id="{CE2E1962-E9C1-3A4E-9262-95462FAD049E}"/>
              </a:ext>
            </a:extLst>
          </p:cNvPr>
          <p:cNvSpPr/>
          <p:nvPr/>
        </p:nvSpPr>
        <p:spPr>
          <a:xfrm>
            <a:off x="-172802" y="627993"/>
            <a:ext cx="7949160" cy="58332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360360">
              <a:lnSpc>
                <a:spcPct val="100000"/>
              </a:lnSpc>
            </a:pPr>
            <a:r>
              <a:rPr lang="pt-BR" sz="3200" b="1" strike="noStrike" spc="-1" dirty="0" smtClean="0">
                <a:solidFill>
                  <a:srgbClr val="14406B"/>
                </a:solidFill>
                <a:latin typeface="Gisha"/>
              </a:rPr>
              <a:t>GT - CNRPPS</a:t>
            </a:r>
            <a:endParaRPr lang="pt-BR" sz="3200" b="0" strike="noStrike" spc="-1" dirty="0">
              <a:latin typeface="Arial"/>
            </a:endParaRPr>
          </a:p>
        </p:txBody>
      </p:sp>
    </p:spTree>
    <p:extLst>
      <p:ext uri="{BB962C8B-B14F-4D97-AF65-F5344CB8AC3E}">
        <p14:creationId xmlns:p14="http://schemas.microsoft.com/office/powerpoint/2010/main" val="2651757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2"/>
          <p:cNvSpPr/>
          <p:nvPr/>
        </p:nvSpPr>
        <p:spPr>
          <a:xfrm>
            <a:off x="664142" y="1384568"/>
            <a:ext cx="10905423" cy="4630583"/>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marL="342900" indent="-342900">
              <a:spcAft>
                <a:spcPts val="600"/>
              </a:spcAft>
              <a:buFont typeface="Wingdings" panose="05000000000000000000" pitchFamily="2" charset="2"/>
              <a:buChar char="§"/>
            </a:pPr>
            <a:r>
              <a:rPr lang="pt-BR" sz="2000" dirty="0" smtClean="0">
                <a:latin typeface="Gisha"/>
              </a:rPr>
              <a:t>DEFINIÇÕES</a:t>
            </a:r>
          </a:p>
          <a:p>
            <a:pPr marL="342900" indent="-342900">
              <a:spcAft>
                <a:spcPts val="600"/>
              </a:spcAft>
              <a:buFont typeface="Wingdings" panose="05000000000000000000" pitchFamily="2" charset="2"/>
              <a:buChar char="§"/>
            </a:pPr>
            <a:r>
              <a:rPr lang="pt-BR" sz="2000" dirty="0" smtClean="0">
                <a:latin typeface="Gisha"/>
              </a:rPr>
              <a:t>DO CARÁTER CONTRIBUTIVO</a:t>
            </a:r>
          </a:p>
          <a:p>
            <a:pPr>
              <a:spcAft>
                <a:spcPts val="600"/>
              </a:spcAft>
            </a:pPr>
            <a:r>
              <a:rPr lang="pt-BR" sz="2000" dirty="0">
                <a:latin typeface="Gisha"/>
              </a:rPr>
              <a:t>	</a:t>
            </a:r>
            <a:r>
              <a:rPr lang="pt-BR" sz="2000" dirty="0" smtClean="0">
                <a:latin typeface="Gisha"/>
              </a:rPr>
              <a:t>LIMITES DE CONTRIBUIÇÃO</a:t>
            </a:r>
          </a:p>
          <a:p>
            <a:pPr>
              <a:spcAft>
                <a:spcPts val="600"/>
              </a:spcAft>
            </a:pPr>
            <a:r>
              <a:rPr lang="pt-BR" sz="2000" dirty="0">
                <a:latin typeface="Gisha"/>
              </a:rPr>
              <a:t>	</a:t>
            </a:r>
            <a:r>
              <a:rPr lang="pt-BR" sz="2000" dirty="0" smtClean="0">
                <a:latin typeface="Gisha"/>
              </a:rPr>
              <a:t>DO RPPS COM REFERENDO INTEGRAL</a:t>
            </a:r>
          </a:p>
          <a:p>
            <a:pPr>
              <a:spcAft>
                <a:spcPts val="600"/>
              </a:spcAft>
            </a:pPr>
            <a:r>
              <a:rPr lang="pt-BR" sz="2000" dirty="0">
                <a:latin typeface="Gisha"/>
              </a:rPr>
              <a:t>	</a:t>
            </a:r>
            <a:r>
              <a:rPr lang="pt-BR" sz="2000" dirty="0" smtClean="0">
                <a:latin typeface="Gisha"/>
              </a:rPr>
              <a:t>BASE DE CÁLCULO DE CONTRIBUIÇÕES</a:t>
            </a:r>
          </a:p>
          <a:p>
            <a:pPr>
              <a:spcAft>
                <a:spcPts val="600"/>
              </a:spcAft>
            </a:pPr>
            <a:r>
              <a:rPr lang="pt-BR" sz="2000" dirty="0">
                <a:latin typeface="Gisha"/>
              </a:rPr>
              <a:t>	</a:t>
            </a:r>
            <a:r>
              <a:rPr lang="pt-BR" sz="2000" dirty="0" smtClean="0">
                <a:latin typeface="Gisha"/>
              </a:rPr>
              <a:t>PARCELAMENTO DE DÉBITOS</a:t>
            </a:r>
          </a:p>
          <a:p>
            <a:pPr>
              <a:spcAft>
                <a:spcPts val="600"/>
              </a:spcAft>
            </a:pPr>
            <a:r>
              <a:rPr lang="pt-BR" sz="2000" dirty="0">
                <a:latin typeface="Gisha"/>
              </a:rPr>
              <a:t>	</a:t>
            </a:r>
            <a:r>
              <a:rPr lang="pt-BR" sz="2000" dirty="0" smtClean="0">
                <a:latin typeface="Gisha"/>
              </a:rPr>
              <a:t>DAÇÃO EM PAGAMENTO</a:t>
            </a:r>
          </a:p>
          <a:p>
            <a:pPr>
              <a:spcAft>
                <a:spcPts val="600"/>
              </a:spcAft>
            </a:pPr>
            <a:r>
              <a:rPr lang="pt-BR" sz="2000" dirty="0">
                <a:latin typeface="Gisha"/>
              </a:rPr>
              <a:t>	</a:t>
            </a:r>
            <a:r>
              <a:rPr lang="pt-BR" sz="2000" dirty="0" smtClean="0">
                <a:latin typeface="Gisha"/>
              </a:rPr>
              <a:t>DA CONTRIBUIÇÃO DOS SEGURADOS CEDIDOS, AFASTADOS E LICENCIADOS</a:t>
            </a:r>
          </a:p>
          <a:p>
            <a:pPr marL="342900" indent="-342900">
              <a:spcAft>
                <a:spcPts val="600"/>
              </a:spcAft>
              <a:buFont typeface="Wingdings" panose="05000000000000000000" pitchFamily="2" charset="2"/>
              <a:buChar char="§"/>
            </a:pPr>
            <a:r>
              <a:rPr lang="pt-BR" sz="2000" dirty="0" smtClean="0">
                <a:latin typeface="Gisha"/>
              </a:rPr>
              <a:t>DO EQUILÍBRIO FINANCEIRO E ATUARIAL</a:t>
            </a:r>
          </a:p>
          <a:p>
            <a:pPr marL="342900" indent="-342900">
              <a:spcAft>
                <a:spcPts val="600"/>
              </a:spcAft>
              <a:buFont typeface="Wingdings" panose="05000000000000000000" pitchFamily="2" charset="2"/>
              <a:buChar char="§"/>
            </a:pPr>
            <a:r>
              <a:rPr lang="pt-BR" sz="2000" dirty="0" smtClean="0">
                <a:latin typeface="Gisha"/>
              </a:rPr>
              <a:t>DA GESTÃO DO REGIME PRÓPRIO</a:t>
            </a:r>
          </a:p>
          <a:p>
            <a:pPr marL="342900" indent="-342900">
              <a:spcAft>
                <a:spcPts val="600"/>
              </a:spcAft>
              <a:buFont typeface="Wingdings" panose="05000000000000000000" pitchFamily="2" charset="2"/>
              <a:buChar char="§"/>
            </a:pPr>
            <a:r>
              <a:rPr lang="pt-BR" sz="2000" dirty="0" smtClean="0">
                <a:latin typeface="Gisha"/>
              </a:rPr>
              <a:t>DO REQUISITO DOS DIRIGENTES DO ÓRGÃO OU ENTIDADE GESTORA</a:t>
            </a:r>
          </a:p>
          <a:p>
            <a:pPr marL="342900" indent="-342900">
              <a:spcAft>
                <a:spcPts val="600"/>
              </a:spcAft>
              <a:buFont typeface="Wingdings" panose="05000000000000000000" pitchFamily="2" charset="2"/>
              <a:buChar char="§"/>
            </a:pPr>
            <a:r>
              <a:rPr lang="pt-BR" sz="2000" dirty="0" smtClean="0">
                <a:latin typeface="Gisha"/>
              </a:rPr>
              <a:t>DA UTILIZAÇÃO DOS RECURSOS PREVIDENCIÁRIOS</a:t>
            </a:r>
          </a:p>
        </p:txBody>
      </p:sp>
      <p:sp>
        <p:nvSpPr>
          <p:cNvPr id="6" name="CustomShape 2">
            <a:extLst>
              <a:ext uri="{FF2B5EF4-FFF2-40B4-BE49-F238E27FC236}">
                <a16:creationId xmlns:a16="http://schemas.microsoft.com/office/drawing/2014/main" id="{CE2E1962-E9C1-3A4E-9262-95462FAD049E}"/>
              </a:ext>
            </a:extLst>
          </p:cNvPr>
          <p:cNvSpPr/>
          <p:nvPr/>
        </p:nvSpPr>
        <p:spPr>
          <a:xfrm>
            <a:off x="-172802" y="627993"/>
            <a:ext cx="7949160" cy="58332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360360">
              <a:lnSpc>
                <a:spcPct val="100000"/>
              </a:lnSpc>
            </a:pPr>
            <a:r>
              <a:rPr lang="pt-BR" sz="3200" b="1" strike="noStrike" spc="-1" dirty="0" smtClean="0">
                <a:solidFill>
                  <a:srgbClr val="14406B"/>
                </a:solidFill>
                <a:latin typeface="Gisha"/>
              </a:rPr>
              <a:t>NOVA PORTARIA</a:t>
            </a:r>
            <a:endParaRPr lang="pt-BR" sz="3200" b="0" strike="noStrike" spc="-1" dirty="0">
              <a:latin typeface="Arial"/>
            </a:endParaRPr>
          </a:p>
        </p:txBody>
      </p:sp>
    </p:spTree>
    <p:extLst>
      <p:ext uri="{BB962C8B-B14F-4D97-AF65-F5344CB8AC3E}">
        <p14:creationId xmlns:p14="http://schemas.microsoft.com/office/powerpoint/2010/main" val="1478120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2"/>
          <p:cNvSpPr/>
          <p:nvPr/>
        </p:nvSpPr>
        <p:spPr>
          <a:xfrm>
            <a:off x="664142" y="1384568"/>
            <a:ext cx="11319311" cy="4091974"/>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marL="342900" indent="-342900">
              <a:spcAft>
                <a:spcPts val="600"/>
              </a:spcAft>
              <a:buFont typeface="Wingdings" panose="05000000000000000000" pitchFamily="2" charset="2"/>
              <a:buChar char="§"/>
            </a:pPr>
            <a:r>
              <a:rPr lang="pt-BR" sz="2000" dirty="0">
                <a:latin typeface="Gisha"/>
              </a:rPr>
              <a:t>DA ESCRITURAÇÃO CONTÁBIL</a:t>
            </a:r>
          </a:p>
          <a:p>
            <a:pPr marL="342900" indent="-342900">
              <a:spcAft>
                <a:spcPts val="600"/>
              </a:spcAft>
              <a:buFont typeface="Wingdings" panose="05000000000000000000" pitchFamily="2" charset="2"/>
              <a:buChar char="§"/>
            </a:pPr>
            <a:r>
              <a:rPr lang="pt-BR" sz="2000" dirty="0">
                <a:latin typeface="Gisha"/>
              </a:rPr>
              <a:t>DO DEPÓSITO E APLICAÇÃO DE RECURSOS</a:t>
            </a:r>
          </a:p>
          <a:p>
            <a:pPr marL="342900" indent="-342900">
              <a:spcAft>
                <a:spcPts val="600"/>
              </a:spcAft>
              <a:buFont typeface="Wingdings" panose="05000000000000000000" pitchFamily="2" charset="2"/>
              <a:buChar char="§"/>
            </a:pPr>
            <a:r>
              <a:rPr lang="pt-BR" sz="2000" dirty="0">
                <a:latin typeface="Gisha"/>
              </a:rPr>
              <a:t>DA CONCESSÃO DE BENEFÍCIOS</a:t>
            </a:r>
          </a:p>
          <a:p>
            <a:pPr marL="342900" indent="-342900">
              <a:spcAft>
                <a:spcPts val="600"/>
              </a:spcAft>
              <a:buFont typeface="Wingdings" panose="05000000000000000000" pitchFamily="2" charset="2"/>
              <a:buChar char="§"/>
            </a:pPr>
            <a:r>
              <a:rPr lang="pt-BR" sz="2000" dirty="0">
                <a:latin typeface="Gisha"/>
              </a:rPr>
              <a:t>DISPOSIÇÕES GERAIS SOBRE BENEFÍCIOS</a:t>
            </a:r>
          </a:p>
          <a:p>
            <a:pPr marL="342900" indent="-342900">
              <a:spcAft>
                <a:spcPts val="600"/>
              </a:spcAft>
              <a:buFont typeface="Wingdings" panose="05000000000000000000" pitchFamily="2" charset="2"/>
              <a:buChar char="§"/>
            </a:pPr>
            <a:r>
              <a:rPr lang="pt-BR" sz="2000" dirty="0" smtClean="0">
                <a:latin typeface="Gisha"/>
              </a:rPr>
              <a:t>DOS DOCUMENTOS COMPROVATÓRIOS DO TEMPO E REMUNERAÇÃO DE CONTRIBUIÇÃO</a:t>
            </a:r>
          </a:p>
          <a:p>
            <a:pPr marL="342900" indent="-342900">
              <a:spcAft>
                <a:spcPts val="600"/>
              </a:spcAft>
              <a:buFont typeface="Wingdings" panose="05000000000000000000" pitchFamily="2" charset="2"/>
              <a:buChar char="§"/>
            </a:pPr>
            <a:r>
              <a:rPr lang="pt-BR" sz="2000" dirty="0" smtClean="0">
                <a:latin typeface="Gisha"/>
              </a:rPr>
              <a:t>APLICAÇÃO DOS ACORDOS INTERNACIONAIS DE PREVIDÊNCIA SOCIAL QUAL ALCANCEM LEGISLAÇÃO DOS RPPS</a:t>
            </a:r>
          </a:p>
          <a:p>
            <a:pPr marL="342900" indent="-342900">
              <a:spcAft>
                <a:spcPts val="600"/>
              </a:spcAft>
              <a:buFont typeface="Wingdings" panose="05000000000000000000" pitchFamily="2" charset="2"/>
              <a:buChar char="§"/>
            </a:pPr>
            <a:r>
              <a:rPr lang="pt-BR" sz="2000" dirty="0" smtClean="0">
                <a:latin typeface="Gisha"/>
              </a:rPr>
              <a:t>PROGRAMA DE CERTIFICAÇÃO INSTITUCIONAL - PRÓ-GESTÃO-RPPS</a:t>
            </a:r>
          </a:p>
          <a:p>
            <a:pPr marL="342900" indent="-342900">
              <a:spcAft>
                <a:spcPts val="600"/>
              </a:spcAft>
              <a:buFont typeface="Wingdings" panose="05000000000000000000" pitchFamily="2" charset="2"/>
              <a:buChar char="§"/>
            </a:pPr>
            <a:r>
              <a:rPr lang="pt-BR" sz="2000" dirty="0" smtClean="0">
                <a:latin typeface="Gisha"/>
              </a:rPr>
              <a:t>DO INDICADOR DE SITUAÇÃO PREVIDENCIÁRIA</a:t>
            </a:r>
          </a:p>
          <a:p>
            <a:endParaRPr lang="pt-BR" sz="2000" dirty="0" smtClean="0">
              <a:latin typeface="Gisha"/>
            </a:endParaRPr>
          </a:p>
        </p:txBody>
      </p:sp>
      <p:sp>
        <p:nvSpPr>
          <p:cNvPr id="6" name="CustomShape 2">
            <a:extLst>
              <a:ext uri="{FF2B5EF4-FFF2-40B4-BE49-F238E27FC236}">
                <a16:creationId xmlns:a16="http://schemas.microsoft.com/office/drawing/2014/main" id="{CE2E1962-E9C1-3A4E-9262-95462FAD049E}"/>
              </a:ext>
            </a:extLst>
          </p:cNvPr>
          <p:cNvSpPr/>
          <p:nvPr/>
        </p:nvSpPr>
        <p:spPr>
          <a:xfrm>
            <a:off x="-172802" y="627993"/>
            <a:ext cx="7949160" cy="58332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360360">
              <a:lnSpc>
                <a:spcPct val="100000"/>
              </a:lnSpc>
            </a:pPr>
            <a:r>
              <a:rPr lang="pt-BR" sz="3200" b="1" strike="noStrike" spc="-1" dirty="0" smtClean="0">
                <a:solidFill>
                  <a:srgbClr val="14406B"/>
                </a:solidFill>
                <a:latin typeface="Gisha"/>
              </a:rPr>
              <a:t>NOVA PORTARIA</a:t>
            </a:r>
            <a:endParaRPr lang="pt-BR" sz="3200" b="0" strike="noStrike" spc="-1" dirty="0">
              <a:latin typeface="Arial"/>
            </a:endParaRPr>
          </a:p>
        </p:txBody>
      </p:sp>
    </p:spTree>
    <p:extLst>
      <p:ext uri="{BB962C8B-B14F-4D97-AF65-F5344CB8AC3E}">
        <p14:creationId xmlns:p14="http://schemas.microsoft.com/office/powerpoint/2010/main" val="681197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2"/>
          <p:cNvSpPr/>
          <p:nvPr/>
        </p:nvSpPr>
        <p:spPr>
          <a:xfrm>
            <a:off x="452387" y="1480820"/>
            <a:ext cx="11319311" cy="4676750"/>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gn="just">
              <a:spcAft>
                <a:spcPts val="600"/>
              </a:spcAft>
            </a:pPr>
            <a:r>
              <a:rPr lang="pt-BR" sz="2200" dirty="0" smtClean="0">
                <a:latin typeface="Gisha"/>
              </a:rPr>
              <a:t>Art. 46.  Os entes federativos poderão estabelecer regras específicas para concessão, cálculo e reajustamento dos benefícios de aposentadoria e pensão por morte pelo RPPS, desde que fundadas em prévio estudo atuarial que demonstre a manutenção do equilíbrio financeiro e atuarial previsto no art. 40 da Constituição Federal e observados os seguintes parâmetros estabelecidos no mesmo artigo pela Emenda Constitucional nº 103, de 2019:</a:t>
            </a:r>
          </a:p>
          <a:p>
            <a:pPr algn="just">
              <a:spcAft>
                <a:spcPts val="600"/>
              </a:spcAft>
            </a:pPr>
            <a:r>
              <a:rPr lang="pt-BR" sz="2200" dirty="0" smtClean="0">
                <a:latin typeface="Gisha"/>
              </a:rPr>
              <a:t>I - as idades mínimas para aposentadoria deverão ser definidas mediante emenda às Constituições ou Leis Orgânicas, observando-se que os ocupantes do cargo de professor terão idade mínima reduzida em 5 (cinco) anos em relação às idades dos demais segurados do RPPS, desde que comprovem tempo de efetivo exercício das funções de magistério na educação infantil e no ensino fundamental e médio, definidas no parágrafo único.</a:t>
            </a:r>
          </a:p>
          <a:p>
            <a:pPr algn="just"/>
            <a:endParaRPr lang="pt-BR" sz="2400" dirty="0" smtClean="0">
              <a:latin typeface="Gisha"/>
            </a:endParaRPr>
          </a:p>
        </p:txBody>
      </p:sp>
      <p:sp>
        <p:nvSpPr>
          <p:cNvPr id="6" name="CustomShape 2">
            <a:extLst>
              <a:ext uri="{FF2B5EF4-FFF2-40B4-BE49-F238E27FC236}">
                <a16:creationId xmlns:a16="http://schemas.microsoft.com/office/drawing/2014/main" id="{CE2E1962-E9C1-3A4E-9262-95462FAD049E}"/>
              </a:ext>
            </a:extLst>
          </p:cNvPr>
          <p:cNvSpPr/>
          <p:nvPr/>
        </p:nvSpPr>
        <p:spPr>
          <a:xfrm>
            <a:off x="-172802" y="627993"/>
            <a:ext cx="7949160" cy="58332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360360">
              <a:lnSpc>
                <a:spcPct val="100000"/>
              </a:lnSpc>
            </a:pPr>
            <a:r>
              <a:rPr lang="pt-BR" sz="3200" b="1" strike="noStrike" spc="-1" dirty="0" smtClean="0">
                <a:solidFill>
                  <a:srgbClr val="14406B"/>
                </a:solidFill>
                <a:latin typeface="Gisha"/>
              </a:rPr>
              <a:t>NOVA PORTARIA</a:t>
            </a:r>
            <a:endParaRPr lang="pt-BR" sz="3200" b="0" strike="noStrike" spc="-1" dirty="0">
              <a:latin typeface="Arial"/>
            </a:endParaRPr>
          </a:p>
        </p:txBody>
      </p:sp>
    </p:spTree>
    <p:extLst>
      <p:ext uri="{BB962C8B-B14F-4D97-AF65-F5344CB8AC3E}">
        <p14:creationId xmlns:p14="http://schemas.microsoft.com/office/powerpoint/2010/main" val="2421233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2"/>
          <p:cNvSpPr/>
          <p:nvPr/>
        </p:nvSpPr>
        <p:spPr>
          <a:xfrm>
            <a:off x="500513" y="1711826"/>
            <a:ext cx="11319311" cy="3707254"/>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gn="just">
              <a:spcAft>
                <a:spcPts val="600"/>
              </a:spcAft>
            </a:pPr>
            <a:r>
              <a:rPr lang="pt-BR" sz="2200" dirty="0" smtClean="0">
                <a:latin typeface="Gisha"/>
              </a:rPr>
              <a:t>III </a:t>
            </a:r>
            <a:r>
              <a:rPr lang="pt-BR" sz="2200" dirty="0">
                <a:latin typeface="Gisha"/>
              </a:rPr>
              <a:t>- deverão ser estabelecidos em lei complementar do ente federativo idade e tempo de contribuição diferenciados exclusivamente para aposentadoria dos seguintes segurados:</a:t>
            </a:r>
          </a:p>
          <a:p>
            <a:pPr algn="just">
              <a:spcAft>
                <a:spcPts val="600"/>
              </a:spcAft>
            </a:pPr>
            <a:r>
              <a:rPr lang="pt-BR" sz="2200" dirty="0">
                <a:latin typeface="Gisha"/>
              </a:rPr>
              <a:t>a) com deficiência, previamente submetidos a avaliação biopsicossocial realizada por equipe multiprofissional e interdisciplinar;</a:t>
            </a:r>
          </a:p>
          <a:p>
            <a:pPr algn="just">
              <a:spcAft>
                <a:spcPts val="600"/>
              </a:spcAft>
            </a:pPr>
            <a:r>
              <a:rPr lang="pt-BR" sz="2200" dirty="0">
                <a:latin typeface="Gisha"/>
              </a:rPr>
              <a:t>b) ocupantes do cargo de agente penitenciário, de agente socioeducativo ou de policial civil do Distrito Federal, o policial da Câmara dos Deputados, do Senado Federal, da Polícia Federal, da Polícia Rodoviária Federal e da Polícia Ferroviária Federal;</a:t>
            </a:r>
          </a:p>
          <a:p>
            <a:pPr algn="just">
              <a:spcAft>
                <a:spcPts val="600"/>
              </a:spcAft>
            </a:pPr>
            <a:r>
              <a:rPr lang="pt-BR" sz="2200" dirty="0">
                <a:latin typeface="Gisha"/>
              </a:rPr>
              <a:t>c) cujas atividades sejam exercidas com efetiva exposição a agentes químicos, físicos e biológicos prejudiciais à saúde, ou associação desses agentes, vedada a caracterização por categoria profissional ou ocupação</a:t>
            </a:r>
            <a:r>
              <a:rPr lang="pt-BR" sz="2200" dirty="0" smtClean="0">
                <a:latin typeface="Gisha"/>
              </a:rPr>
              <a:t>;</a:t>
            </a:r>
            <a:endParaRPr lang="pt-BR" sz="2200" dirty="0">
              <a:latin typeface="Gisha"/>
            </a:endParaRPr>
          </a:p>
        </p:txBody>
      </p:sp>
      <p:sp>
        <p:nvSpPr>
          <p:cNvPr id="6" name="CustomShape 2">
            <a:extLst>
              <a:ext uri="{FF2B5EF4-FFF2-40B4-BE49-F238E27FC236}">
                <a16:creationId xmlns:a16="http://schemas.microsoft.com/office/drawing/2014/main" id="{CE2E1962-E9C1-3A4E-9262-95462FAD049E}"/>
              </a:ext>
            </a:extLst>
          </p:cNvPr>
          <p:cNvSpPr/>
          <p:nvPr/>
        </p:nvSpPr>
        <p:spPr>
          <a:xfrm>
            <a:off x="-172802" y="627993"/>
            <a:ext cx="7949160" cy="58332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360360">
              <a:lnSpc>
                <a:spcPct val="100000"/>
              </a:lnSpc>
            </a:pPr>
            <a:r>
              <a:rPr lang="pt-BR" sz="3200" b="1" strike="noStrike" spc="-1" dirty="0" smtClean="0">
                <a:solidFill>
                  <a:srgbClr val="14406B"/>
                </a:solidFill>
                <a:latin typeface="Gisha"/>
              </a:rPr>
              <a:t>NOVA PORTARIA</a:t>
            </a:r>
            <a:endParaRPr lang="pt-BR" sz="3200" b="0" strike="noStrike" spc="-1" dirty="0">
              <a:latin typeface="Arial"/>
            </a:endParaRPr>
          </a:p>
        </p:txBody>
      </p:sp>
    </p:spTree>
    <p:extLst>
      <p:ext uri="{BB962C8B-B14F-4D97-AF65-F5344CB8AC3E}">
        <p14:creationId xmlns:p14="http://schemas.microsoft.com/office/powerpoint/2010/main" val="202474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2"/>
          <p:cNvSpPr/>
          <p:nvPr/>
        </p:nvSpPr>
        <p:spPr>
          <a:xfrm>
            <a:off x="481263" y="1596323"/>
            <a:ext cx="11319311" cy="4045808"/>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gn="just">
              <a:spcAft>
                <a:spcPts val="600"/>
              </a:spcAft>
            </a:pPr>
            <a:r>
              <a:rPr lang="pt-BR" sz="2200" dirty="0">
                <a:latin typeface="Gisha"/>
              </a:rPr>
              <a:t>IV - deverão ser disciplinados por lei ordinária do ente federativo:</a:t>
            </a:r>
          </a:p>
          <a:p>
            <a:pPr algn="just">
              <a:spcAft>
                <a:spcPts val="600"/>
              </a:spcAft>
            </a:pPr>
            <a:r>
              <a:rPr lang="pt-BR" sz="2200" dirty="0">
                <a:latin typeface="Gisha"/>
              </a:rPr>
              <a:t>a) aposentadoria por incapacidade permanente para o trabalho, no cargo em que estiver investido o segurado, quando insuscetível de readaptação, hipótese em que será obrigatória a realização de avaliações periódicas para verificação da continuidade das condições que ensejaram a concessão da aposentadoria;</a:t>
            </a:r>
          </a:p>
          <a:p>
            <a:pPr algn="just">
              <a:spcAft>
                <a:spcPts val="600"/>
              </a:spcAft>
            </a:pPr>
            <a:r>
              <a:rPr lang="pt-BR" sz="2200" dirty="0">
                <a:latin typeface="Gisha"/>
              </a:rPr>
              <a:t>b) regras para cálculo e reajustamento dos proventos de aposentadoria;</a:t>
            </a:r>
          </a:p>
          <a:p>
            <a:pPr algn="just">
              <a:spcAft>
                <a:spcPts val="600"/>
              </a:spcAft>
            </a:pPr>
            <a:r>
              <a:rPr lang="pt-BR" sz="2200" dirty="0">
                <a:latin typeface="Gisha"/>
              </a:rPr>
              <a:t>c) pensão por morte, a qual tratará de forma diferenciada a hipótese de morte dos segurados de que trata a alínea “b” do inciso III do caput, decorrente de agressão sofrida no exercício ou em razão da função, observada a garantia de benefício não inferior ao valor do salário mínimo, quando se tratar da única fonte de renda formal auferida pelo dependente.</a:t>
            </a:r>
          </a:p>
        </p:txBody>
      </p:sp>
      <p:sp>
        <p:nvSpPr>
          <p:cNvPr id="6" name="CustomShape 2">
            <a:extLst>
              <a:ext uri="{FF2B5EF4-FFF2-40B4-BE49-F238E27FC236}">
                <a16:creationId xmlns:a16="http://schemas.microsoft.com/office/drawing/2014/main" id="{CE2E1962-E9C1-3A4E-9262-95462FAD049E}"/>
              </a:ext>
            </a:extLst>
          </p:cNvPr>
          <p:cNvSpPr/>
          <p:nvPr/>
        </p:nvSpPr>
        <p:spPr>
          <a:xfrm>
            <a:off x="-172802" y="627993"/>
            <a:ext cx="7949160" cy="58332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360360">
              <a:lnSpc>
                <a:spcPct val="100000"/>
              </a:lnSpc>
            </a:pPr>
            <a:r>
              <a:rPr lang="pt-BR" sz="3200" b="1" strike="noStrike" spc="-1" dirty="0" smtClean="0">
                <a:solidFill>
                  <a:srgbClr val="14406B"/>
                </a:solidFill>
                <a:latin typeface="Gisha"/>
              </a:rPr>
              <a:t>NOVA PORTARIA</a:t>
            </a:r>
            <a:endParaRPr lang="pt-BR" sz="3200" b="0" strike="noStrike" spc="-1" dirty="0">
              <a:latin typeface="Arial"/>
            </a:endParaRPr>
          </a:p>
        </p:txBody>
      </p:sp>
    </p:spTree>
    <p:extLst>
      <p:ext uri="{BB962C8B-B14F-4D97-AF65-F5344CB8AC3E}">
        <p14:creationId xmlns:p14="http://schemas.microsoft.com/office/powerpoint/2010/main" val="3920091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10731</TotalTime>
  <Words>1057</Words>
  <Application>Microsoft Office PowerPoint</Application>
  <PresentationFormat>Widescreen</PresentationFormat>
  <Paragraphs>86</Paragraphs>
  <Slides>12</Slides>
  <Notes>1</Notes>
  <HiddenSlides>0</HiddenSlides>
  <MMClips>0</MMClips>
  <ScaleCrop>false</ScaleCrop>
  <HeadingPairs>
    <vt:vector size="6" baseType="variant">
      <vt:variant>
        <vt:lpstr>Fontes usadas</vt:lpstr>
      </vt:variant>
      <vt:variant>
        <vt:i4>7</vt:i4>
      </vt:variant>
      <vt:variant>
        <vt:lpstr>Tema</vt:lpstr>
      </vt:variant>
      <vt:variant>
        <vt:i4>2</vt:i4>
      </vt:variant>
      <vt:variant>
        <vt:lpstr>Títulos de slides</vt:lpstr>
      </vt:variant>
      <vt:variant>
        <vt:i4>12</vt:i4>
      </vt:variant>
    </vt:vector>
  </HeadingPairs>
  <TitlesOfParts>
    <vt:vector size="21" baseType="lpstr">
      <vt:lpstr>Arial</vt:lpstr>
      <vt:lpstr>Calibri</vt:lpstr>
      <vt:lpstr>DejaVu Sans</vt:lpstr>
      <vt:lpstr>Gisha</vt:lpstr>
      <vt:lpstr>Symbol</vt:lpstr>
      <vt:lpstr>Times New Roman</vt:lpstr>
      <vt:lpstr>Wingdings</vt:lpstr>
      <vt:lpstr>Office Theme</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Demografia</dc:title>
  <dc:subject/>
  <dc:creator>46163212134</dc:creator>
  <dc:description/>
  <cp:lastModifiedBy>Leonardo Motta</cp:lastModifiedBy>
  <cp:revision>805</cp:revision>
  <cp:lastPrinted>2019-02-25T18:26:42Z</cp:lastPrinted>
  <dcterms:created xsi:type="dcterms:W3CDTF">2016-02-12T16:57:42Z</dcterms:created>
  <dcterms:modified xsi:type="dcterms:W3CDTF">2020-10-14T01:46:25Z</dcterms:modified>
  <dc:language>pt-BR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2</vt:i4>
  </property>
  <property fmtid="{D5CDD505-2E9C-101B-9397-08002B2CF9AE}" pid="8" name="PresentationFormat">
    <vt:lpwstr>Widescreen</vt:lpwstr>
  </property>
  <property fmtid="{D5CDD505-2E9C-101B-9397-08002B2CF9AE}" pid="9" name="ScaleCrop">
    <vt:bool>false</vt:bool>
  </property>
  <property fmtid="{D5CDD505-2E9C-101B-9397-08002B2CF9AE}" pid="10" name="ShareDoc">
    <vt:bool>false</vt:bool>
  </property>
  <property fmtid="{D5CDD505-2E9C-101B-9397-08002B2CF9AE}" pid="11" name="Slides">
    <vt:i4>72</vt:i4>
  </property>
</Properties>
</file>